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1" r:id="rId9"/>
    <p:sldId id="277" r:id="rId10"/>
    <p:sldId id="278" r:id="rId11"/>
    <p:sldId id="268" r:id="rId12"/>
    <p:sldId id="272" r:id="rId13"/>
    <p:sldId id="279" r:id="rId14"/>
    <p:sldId id="269" r:id="rId15"/>
    <p:sldId id="276" r:id="rId16"/>
    <p:sldId id="275" r:id="rId17"/>
    <p:sldId id="274" r:id="rId18"/>
    <p:sldId id="273" r:id="rId19"/>
    <p:sldId id="267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709D4B-0B5D-4CA6-B627-FDD500BF3896}" v="1929" dt="2021-02-14T23:33:57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39" autoAdjust="0"/>
    <p:restoredTop sz="94660"/>
  </p:normalViewPr>
  <p:slideViewPr>
    <p:cSldViewPr snapToGrid="0">
      <p:cViewPr>
        <p:scale>
          <a:sx n="113" d="100"/>
          <a:sy n="113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svg"/><Relationship Id="rId1" Type="http://schemas.openxmlformats.org/officeDocument/2006/relationships/image" Target="../media/image7.png"/><Relationship Id="rId6" Type="http://schemas.openxmlformats.org/officeDocument/2006/relationships/image" Target="../media/image17.svg"/><Relationship Id="rId5" Type="http://schemas.openxmlformats.org/officeDocument/2006/relationships/image" Target="../media/image9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svg"/><Relationship Id="rId1" Type="http://schemas.openxmlformats.org/officeDocument/2006/relationships/image" Target="../media/image19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svg"/><Relationship Id="rId1" Type="http://schemas.openxmlformats.org/officeDocument/2006/relationships/image" Target="../media/image7.png"/><Relationship Id="rId6" Type="http://schemas.openxmlformats.org/officeDocument/2006/relationships/image" Target="../media/image17.svg"/><Relationship Id="rId5" Type="http://schemas.openxmlformats.org/officeDocument/2006/relationships/image" Target="../media/image9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svg"/><Relationship Id="rId1" Type="http://schemas.openxmlformats.org/officeDocument/2006/relationships/image" Target="../media/image19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6F4720-4BCF-4C5E-B35E-4469E8142D7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9E56747-935B-4D7F-AF7A-05068C55A2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Business Problem</a:t>
          </a:r>
          <a:endParaRPr lang="en-US"/>
        </a:p>
      </dgm:t>
    </dgm:pt>
    <dgm:pt modelId="{DE01DB0A-FA94-4B69-ACB6-AB928C3B59CF}" type="parTrans" cxnId="{4B001AF0-CA64-48F0-9F83-F6EFC5E957A5}">
      <dgm:prSet/>
      <dgm:spPr/>
      <dgm:t>
        <a:bodyPr/>
        <a:lstStyle/>
        <a:p>
          <a:endParaRPr lang="en-US"/>
        </a:p>
      </dgm:t>
    </dgm:pt>
    <dgm:pt modelId="{3D471362-5D5C-4B01-8C57-E74E808865C7}" type="sibTrans" cxnId="{4B001AF0-CA64-48F0-9F83-F6EFC5E957A5}">
      <dgm:prSet/>
      <dgm:spPr/>
      <dgm:t>
        <a:bodyPr/>
        <a:lstStyle/>
        <a:p>
          <a:endParaRPr lang="en-US"/>
        </a:p>
      </dgm:t>
    </dgm:pt>
    <dgm:pt modelId="{0AA5BEC3-3F6C-4F6C-A7E6-223864613F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Exploratory Data Analysis</a:t>
          </a:r>
          <a:endParaRPr lang="en-US"/>
        </a:p>
      </dgm:t>
    </dgm:pt>
    <dgm:pt modelId="{86C03801-B593-4F07-A831-119124754C77}" type="parTrans" cxnId="{2186D9B5-65F1-4E5D-A60B-D065DD23E376}">
      <dgm:prSet/>
      <dgm:spPr/>
      <dgm:t>
        <a:bodyPr/>
        <a:lstStyle/>
        <a:p>
          <a:endParaRPr lang="en-US"/>
        </a:p>
      </dgm:t>
    </dgm:pt>
    <dgm:pt modelId="{1A01B417-FAA6-4DE0-A8B0-616E26A9F19E}" type="sibTrans" cxnId="{2186D9B5-65F1-4E5D-A60B-D065DD23E376}">
      <dgm:prSet/>
      <dgm:spPr/>
      <dgm:t>
        <a:bodyPr/>
        <a:lstStyle/>
        <a:p>
          <a:endParaRPr lang="en-US"/>
        </a:p>
      </dgm:t>
    </dgm:pt>
    <dgm:pt modelId="{22198A90-A800-4AD5-9168-10822DA706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Data Cleaning</a:t>
          </a:r>
          <a:endParaRPr lang="en-US"/>
        </a:p>
      </dgm:t>
    </dgm:pt>
    <dgm:pt modelId="{F766265D-28CC-4540-A4DC-F319F5EC2B60}" type="parTrans" cxnId="{3A3421CB-1575-420B-98F1-AD1CCF4B1C4C}">
      <dgm:prSet/>
      <dgm:spPr/>
      <dgm:t>
        <a:bodyPr/>
        <a:lstStyle/>
        <a:p>
          <a:endParaRPr lang="en-US"/>
        </a:p>
      </dgm:t>
    </dgm:pt>
    <dgm:pt modelId="{773C178B-F00D-42DA-933E-571FF0D1155A}" type="sibTrans" cxnId="{3A3421CB-1575-420B-98F1-AD1CCF4B1C4C}">
      <dgm:prSet/>
      <dgm:spPr/>
      <dgm:t>
        <a:bodyPr/>
        <a:lstStyle/>
        <a:p>
          <a:endParaRPr lang="en-US"/>
        </a:p>
      </dgm:t>
    </dgm:pt>
    <dgm:pt modelId="{64747399-B754-464F-8E65-2C278B5CC4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Predictive Modeling</a:t>
          </a:r>
          <a:endParaRPr lang="en-US"/>
        </a:p>
      </dgm:t>
    </dgm:pt>
    <dgm:pt modelId="{CE1D3F05-A2C5-492E-AAC3-AF3CF1A9EF1A}" type="parTrans" cxnId="{CAC2C109-F285-43AD-9948-E6D7A8F25886}">
      <dgm:prSet/>
      <dgm:spPr/>
      <dgm:t>
        <a:bodyPr/>
        <a:lstStyle/>
        <a:p>
          <a:endParaRPr lang="en-US"/>
        </a:p>
      </dgm:t>
    </dgm:pt>
    <dgm:pt modelId="{2F9BA6AD-D079-4940-9938-E34795D4516D}" type="sibTrans" cxnId="{CAC2C109-F285-43AD-9948-E6D7A8F25886}">
      <dgm:prSet/>
      <dgm:spPr/>
      <dgm:t>
        <a:bodyPr/>
        <a:lstStyle/>
        <a:p>
          <a:endParaRPr lang="en-US"/>
        </a:p>
      </dgm:t>
    </dgm:pt>
    <dgm:pt modelId="{31244C57-66A8-4FDF-AD89-7CD9E90753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Conclusion</a:t>
          </a:r>
          <a:endParaRPr lang="en-US"/>
        </a:p>
      </dgm:t>
    </dgm:pt>
    <dgm:pt modelId="{3E8ED990-8A78-458B-851B-FD2EE0671026}" type="parTrans" cxnId="{5AB61F4B-5DEB-4E6B-9E40-1DF5A844B9BE}">
      <dgm:prSet/>
      <dgm:spPr/>
      <dgm:t>
        <a:bodyPr/>
        <a:lstStyle/>
        <a:p>
          <a:endParaRPr lang="en-US"/>
        </a:p>
      </dgm:t>
    </dgm:pt>
    <dgm:pt modelId="{23ADCAE0-75AE-4CAB-BDD5-1FDFBAC257D9}" type="sibTrans" cxnId="{5AB61F4B-5DEB-4E6B-9E40-1DF5A844B9BE}">
      <dgm:prSet/>
      <dgm:spPr/>
      <dgm:t>
        <a:bodyPr/>
        <a:lstStyle/>
        <a:p>
          <a:endParaRPr lang="en-US"/>
        </a:p>
      </dgm:t>
    </dgm:pt>
    <dgm:pt modelId="{454AA53A-2038-4AD6-A8D3-73986D54C788}" type="pres">
      <dgm:prSet presAssocID="{1C6F4720-4BCF-4C5E-B35E-4469E8142D7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93A0A2-5EF4-45EF-824C-4EBC6B7A014E}" type="pres">
      <dgm:prSet presAssocID="{09E56747-935B-4D7F-AF7A-05068C55A297}" presName="compNode" presStyleCnt="0"/>
      <dgm:spPr/>
    </dgm:pt>
    <dgm:pt modelId="{5761A28E-E7AE-48A2-AA59-663D1AF0841A}" type="pres">
      <dgm:prSet presAssocID="{09E56747-935B-4D7F-AF7A-05068C55A297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C9F8EE5-0533-41B5-8905-550675C279D7}" type="pres">
      <dgm:prSet presAssocID="{09E56747-935B-4D7F-AF7A-05068C55A297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3B197B7-9AB5-462E-9C98-FD55FCD8B68D}" type="pres">
      <dgm:prSet presAssocID="{09E56747-935B-4D7F-AF7A-05068C55A297}" presName="spaceRect" presStyleCnt="0"/>
      <dgm:spPr/>
    </dgm:pt>
    <dgm:pt modelId="{7F852AB6-AF4D-4D07-8853-FB1E34EE14E1}" type="pres">
      <dgm:prSet presAssocID="{09E56747-935B-4D7F-AF7A-05068C55A297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E22AA71-EB5F-4F74-B3B6-0BA0BDC965F6}" type="pres">
      <dgm:prSet presAssocID="{3D471362-5D5C-4B01-8C57-E74E808865C7}" presName="sibTrans" presStyleCnt="0"/>
      <dgm:spPr/>
    </dgm:pt>
    <dgm:pt modelId="{663DAAAA-47D7-423C-9786-D6FE1DECD987}" type="pres">
      <dgm:prSet presAssocID="{0AA5BEC3-3F6C-4F6C-A7E6-223864613FA5}" presName="compNode" presStyleCnt="0"/>
      <dgm:spPr/>
    </dgm:pt>
    <dgm:pt modelId="{BC547087-9EBF-4B79-A496-B748ADFE0A1A}" type="pres">
      <dgm:prSet presAssocID="{0AA5BEC3-3F6C-4F6C-A7E6-223864613FA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5A13DF9-8DF3-422C-ACFA-67198D1A2AFF}" type="pres">
      <dgm:prSet presAssocID="{0AA5BEC3-3F6C-4F6C-A7E6-223864613FA5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3839D56-0C4D-4E7C-ABA2-85BBFA4C70ED}" type="pres">
      <dgm:prSet presAssocID="{0AA5BEC3-3F6C-4F6C-A7E6-223864613FA5}" presName="spaceRect" presStyleCnt="0"/>
      <dgm:spPr/>
    </dgm:pt>
    <dgm:pt modelId="{19C43B90-09F1-4DA8-BF67-5F3701EC53DF}" type="pres">
      <dgm:prSet presAssocID="{0AA5BEC3-3F6C-4F6C-A7E6-223864613FA5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22F4C29-1CCD-4339-B2D1-6D37203DA77E}" type="pres">
      <dgm:prSet presAssocID="{1A01B417-FAA6-4DE0-A8B0-616E26A9F19E}" presName="sibTrans" presStyleCnt="0"/>
      <dgm:spPr/>
    </dgm:pt>
    <dgm:pt modelId="{0B499C7E-69FB-4C0A-9EE8-44B4C174EFFB}" type="pres">
      <dgm:prSet presAssocID="{22198A90-A800-4AD5-9168-10822DA706DD}" presName="compNode" presStyleCnt="0"/>
      <dgm:spPr/>
    </dgm:pt>
    <dgm:pt modelId="{904E315F-7CDC-4CEA-A80F-D16AB11E3EEF}" type="pres">
      <dgm:prSet presAssocID="{22198A90-A800-4AD5-9168-10822DA706D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1EEAFD7-081C-4D0A-B03E-85F087787085}" type="pres">
      <dgm:prSet presAssocID="{22198A90-A800-4AD5-9168-10822DA706DD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444991C-C158-4559-95D2-F51640FEFF3C}" type="pres">
      <dgm:prSet presAssocID="{22198A90-A800-4AD5-9168-10822DA706DD}" presName="spaceRect" presStyleCnt="0"/>
      <dgm:spPr/>
    </dgm:pt>
    <dgm:pt modelId="{C8918F9B-24EC-4C3F-9AE2-5EF8297F8415}" type="pres">
      <dgm:prSet presAssocID="{22198A90-A800-4AD5-9168-10822DA706DD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6CA734F-B0C9-4844-8505-773378C3082A}" type="pres">
      <dgm:prSet presAssocID="{773C178B-F00D-42DA-933E-571FF0D1155A}" presName="sibTrans" presStyleCnt="0"/>
      <dgm:spPr/>
    </dgm:pt>
    <dgm:pt modelId="{10283CCF-CC0C-428C-A584-550BE7267D67}" type="pres">
      <dgm:prSet presAssocID="{64747399-B754-464F-8E65-2C278B5CC410}" presName="compNode" presStyleCnt="0"/>
      <dgm:spPr/>
    </dgm:pt>
    <dgm:pt modelId="{EF1F4CA9-569B-477F-B0D1-60A9563D3C34}" type="pres">
      <dgm:prSet presAssocID="{64747399-B754-464F-8E65-2C278B5CC410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F8DE1F0-85B0-4944-8A33-9AFC40114389}" type="pres">
      <dgm:prSet presAssocID="{64747399-B754-464F-8E65-2C278B5CC410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67EDEB-5451-4A2F-8106-742FFC6E262A}" type="pres">
      <dgm:prSet presAssocID="{64747399-B754-464F-8E65-2C278B5CC410}" presName="spaceRect" presStyleCnt="0"/>
      <dgm:spPr/>
    </dgm:pt>
    <dgm:pt modelId="{35C3F1B4-2E11-4E42-B748-9426A742192A}" type="pres">
      <dgm:prSet presAssocID="{64747399-B754-464F-8E65-2C278B5CC410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9193A03-F069-4388-A5A8-195DB9633CCE}" type="pres">
      <dgm:prSet presAssocID="{2F9BA6AD-D079-4940-9938-E34795D4516D}" presName="sibTrans" presStyleCnt="0"/>
      <dgm:spPr/>
    </dgm:pt>
    <dgm:pt modelId="{30DECC39-1876-4A4B-8F7F-28527787ED9D}" type="pres">
      <dgm:prSet presAssocID="{31244C57-66A8-4FDF-AD89-7CD9E90753FB}" presName="compNode" presStyleCnt="0"/>
      <dgm:spPr/>
    </dgm:pt>
    <dgm:pt modelId="{BB64F513-676B-43C7-B772-51E0632C5D29}" type="pres">
      <dgm:prSet presAssocID="{31244C57-66A8-4FDF-AD89-7CD9E90753FB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A1495EF-EC20-4520-B157-10C3EA6F702D}" type="pres">
      <dgm:prSet presAssocID="{31244C57-66A8-4FDF-AD89-7CD9E90753FB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7396E61-4489-427A-998F-48E891931C55}" type="pres">
      <dgm:prSet presAssocID="{31244C57-66A8-4FDF-AD89-7CD9E90753FB}" presName="spaceRect" presStyleCnt="0"/>
      <dgm:spPr/>
    </dgm:pt>
    <dgm:pt modelId="{3F56E3F5-A5F9-444A-9C16-B6F854513988}" type="pres">
      <dgm:prSet presAssocID="{31244C57-66A8-4FDF-AD89-7CD9E90753FB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33581B-9E57-44F5-981A-125EB088331D}" type="presOf" srcId="{22198A90-A800-4AD5-9168-10822DA706DD}" destId="{C8918F9B-24EC-4C3F-9AE2-5EF8297F8415}" srcOrd="0" destOrd="0" presId="urn:microsoft.com/office/officeart/2018/5/layout/IconLeafLabelList"/>
    <dgm:cxn modelId="{6B8F936D-2390-49FD-81E7-6081793BB184}" type="presOf" srcId="{1C6F4720-4BCF-4C5E-B35E-4469E8142D75}" destId="{454AA53A-2038-4AD6-A8D3-73986D54C788}" srcOrd="0" destOrd="0" presId="urn:microsoft.com/office/officeart/2018/5/layout/IconLeafLabelList"/>
    <dgm:cxn modelId="{3EB5A442-3B03-42A9-8619-69FE6F67AB69}" type="presOf" srcId="{64747399-B754-464F-8E65-2C278B5CC410}" destId="{35C3F1B4-2E11-4E42-B748-9426A742192A}" srcOrd="0" destOrd="0" presId="urn:microsoft.com/office/officeart/2018/5/layout/IconLeafLabelList"/>
    <dgm:cxn modelId="{DCF0793E-FA23-4046-BDEA-F2BB9E1FBB7A}" type="presOf" srcId="{09E56747-935B-4D7F-AF7A-05068C55A297}" destId="{7F852AB6-AF4D-4D07-8853-FB1E34EE14E1}" srcOrd="0" destOrd="0" presId="urn:microsoft.com/office/officeart/2018/5/layout/IconLeafLabelList"/>
    <dgm:cxn modelId="{3A3421CB-1575-420B-98F1-AD1CCF4B1C4C}" srcId="{1C6F4720-4BCF-4C5E-B35E-4469E8142D75}" destId="{22198A90-A800-4AD5-9168-10822DA706DD}" srcOrd="2" destOrd="0" parTransId="{F766265D-28CC-4540-A4DC-F319F5EC2B60}" sibTransId="{773C178B-F00D-42DA-933E-571FF0D1155A}"/>
    <dgm:cxn modelId="{4B001AF0-CA64-48F0-9F83-F6EFC5E957A5}" srcId="{1C6F4720-4BCF-4C5E-B35E-4469E8142D75}" destId="{09E56747-935B-4D7F-AF7A-05068C55A297}" srcOrd="0" destOrd="0" parTransId="{DE01DB0A-FA94-4B69-ACB6-AB928C3B59CF}" sibTransId="{3D471362-5D5C-4B01-8C57-E74E808865C7}"/>
    <dgm:cxn modelId="{2186D9B5-65F1-4E5D-A60B-D065DD23E376}" srcId="{1C6F4720-4BCF-4C5E-B35E-4469E8142D75}" destId="{0AA5BEC3-3F6C-4F6C-A7E6-223864613FA5}" srcOrd="1" destOrd="0" parTransId="{86C03801-B593-4F07-A831-119124754C77}" sibTransId="{1A01B417-FAA6-4DE0-A8B0-616E26A9F19E}"/>
    <dgm:cxn modelId="{5AB61F4B-5DEB-4E6B-9E40-1DF5A844B9BE}" srcId="{1C6F4720-4BCF-4C5E-B35E-4469E8142D75}" destId="{31244C57-66A8-4FDF-AD89-7CD9E90753FB}" srcOrd="4" destOrd="0" parTransId="{3E8ED990-8A78-458B-851B-FD2EE0671026}" sibTransId="{23ADCAE0-75AE-4CAB-BDD5-1FDFBAC257D9}"/>
    <dgm:cxn modelId="{8A655170-D089-476A-B224-3C2AE1BB1811}" type="presOf" srcId="{31244C57-66A8-4FDF-AD89-7CD9E90753FB}" destId="{3F56E3F5-A5F9-444A-9C16-B6F854513988}" srcOrd="0" destOrd="0" presId="urn:microsoft.com/office/officeart/2018/5/layout/IconLeafLabelList"/>
    <dgm:cxn modelId="{CAC2C109-F285-43AD-9948-E6D7A8F25886}" srcId="{1C6F4720-4BCF-4C5E-B35E-4469E8142D75}" destId="{64747399-B754-464F-8E65-2C278B5CC410}" srcOrd="3" destOrd="0" parTransId="{CE1D3F05-A2C5-492E-AAC3-AF3CF1A9EF1A}" sibTransId="{2F9BA6AD-D079-4940-9938-E34795D4516D}"/>
    <dgm:cxn modelId="{D84FFF97-9534-4B93-A2AF-5B8846101F1B}" type="presOf" srcId="{0AA5BEC3-3F6C-4F6C-A7E6-223864613FA5}" destId="{19C43B90-09F1-4DA8-BF67-5F3701EC53DF}" srcOrd="0" destOrd="0" presId="urn:microsoft.com/office/officeart/2018/5/layout/IconLeafLabelList"/>
    <dgm:cxn modelId="{3953E797-2CBC-41E6-ADA5-71F81FA19B86}" type="presParOf" srcId="{454AA53A-2038-4AD6-A8D3-73986D54C788}" destId="{E693A0A2-5EF4-45EF-824C-4EBC6B7A014E}" srcOrd="0" destOrd="0" presId="urn:microsoft.com/office/officeart/2018/5/layout/IconLeafLabelList"/>
    <dgm:cxn modelId="{C6002FEF-5E9F-453A-86F9-87976C88FF56}" type="presParOf" srcId="{E693A0A2-5EF4-45EF-824C-4EBC6B7A014E}" destId="{5761A28E-E7AE-48A2-AA59-663D1AF0841A}" srcOrd="0" destOrd="0" presId="urn:microsoft.com/office/officeart/2018/5/layout/IconLeafLabelList"/>
    <dgm:cxn modelId="{75E5D004-263B-4627-B90C-86A508320660}" type="presParOf" srcId="{E693A0A2-5EF4-45EF-824C-4EBC6B7A014E}" destId="{5C9F8EE5-0533-41B5-8905-550675C279D7}" srcOrd="1" destOrd="0" presId="urn:microsoft.com/office/officeart/2018/5/layout/IconLeafLabelList"/>
    <dgm:cxn modelId="{8B1BCDAD-17BC-4FDC-9BC1-F5E9DF01F4AE}" type="presParOf" srcId="{E693A0A2-5EF4-45EF-824C-4EBC6B7A014E}" destId="{33B197B7-9AB5-462E-9C98-FD55FCD8B68D}" srcOrd="2" destOrd="0" presId="urn:microsoft.com/office/officeart/2018/5/layout/IconLeafLabelList"/>
    <dgm:cxn modelId="{736D298E-8BE9-4362-B651-F56342C41CC8}" type="presParOf" srcId="{E693A0A2-5EF4-45EF-824C-4EBC6B7A014E}" destId="{7F852AB6-AF4D-4D07-8853-FB1E34EE14E1}" srcOrd="3" destOrd="0" presId="urn:microsoft.com/office/officeart/2018/5/layout/IconLeafLabelList"/>
    <dgm:cxn modelId="{125B0781-832F-4F9F-AE8F-748F4D46112B}" type="presParOf" srcId="{454AA53A-2038-4AD6-A8D3-73986D54C788}" destId="{6E22AA71-EB5F-4F74-B3B6-0BA0BDC965F6}" srcOrd="1" destOrd="0" presId="urn:microsoft.com/office/officeart/2018/5/layout/IconLeafLabelList"/>
    <dgm:cxn modelId="{B6331BD5-C3E4-44AA-8D9B-1752EDE17E9E}" type="presParOf" srcId="{454AA53A-2038-4AD6-A8D3-73986D54C788}" destId="{663DAAAA-47D7-423C-9786-D6FE1DECD987}" srcOrd="2" destOrd="0" presId="urn:microsoft.com/office/officeart/2018/5/layout/IconLeafLabelList"/>
    <dgm:cxn modelId="{D28EBC53-16F2-4D94-B2C3-04CB4BB566C2}" type="presParOf" srcId="{663DAAAA-47D7-423C-9786-D6FE1DECD987}" destId="{BC547087-9EBF-4B79-A496-B748ADFE0A1A}" srcOrd="0" destOrd="0" presId="urn:microsoft.com/office/officeart/2018/5/layout/IconLeafLabelList"/>
    <dgm:cxn modelId="{D293C797-8B4E-4797-B023-F5F43DA7EC1D}" type="presParOf" srcId="{663DAAAA-47D7-423C-9786-D6FE1DECD987}" destId="{C5A13DF9-8DF3-422C-ACFA-67198D1A2AFF}" srcOrd="1" destOrd="0" presId="urn:microsoft.com/office/officeart/2018/5/layout/IconLeafLabelList"/>
    <dgm:cxn modelId="{3B81E69A-1B5A-4C7B-9E2E-DA4628227C8B}" type="presParOf" srcId="{663DAAAA-47D7-423C-9786-D6FE1DECD987}" destId="{03839D56-0C4D-4E7C-ABA2-85BBFA4C70ED}" srcOrd="2" destOrd="0" presId="urn:microsoft.com/office/officeart/2018/5/layout/IconLeafLabelList"/>
    <dgm:cxn modelId="{B559D1D5-FEF1-4E6C-9D0C-0CC466345247}" type="presParOf" srcId="{663DAAAA-47D7-423C-9786-D6FE1DECD987}" destId="{19C43B90-09F1-4DA8-BF67-5F3701EC53DF}" srcOrd="3" destOrd="0" presId="urn:microsoft.com/office/officeart/2018/5/layout/IconLeafLabelList"/>
    <dgm:cxn modelId="{B24694B5-1CFC-41FF-A9FE-B8FF739D3786}" type="presParOf" srcId="{454AA53A-2038-4AD6-A8D3-73986D54C788}" destId="{122F4C29-1CCD-4339-B2D1-6D37203DA77E}" srcOrd="3" destOrd="0" presId="urn:microsoft.com/office/officeart/2018/5/layout/IconLeafLabelList"/>
    <dgm:cxn modelId="{0CF17F35-41B0-4408-B99D-B1E085FD8BEE}" type="presParOf" srcId="{454AA53A-2038-4AD6-A8D3-73986D54C788}" destId="{0B499C7E-69FB-4C0A-9EE8-44B4C174EFFB}" srcOrd="4" destOrd="0" presId="urn:microsoft.com/office/officeart/2018/5/layout/IconLeafLabelList"/>
    <dgm:cxn modelId="{65A91C27-7B93-4EB0-99F8-DB99FB3F0A85}" type="presParOf" srcId="{0B499C7E-69FB-4C0A-9EE8-44B4C174EFFB}" destId="{904E315F-7CDC-4CEA-A80F-D16AB11E3EEF}" srcOrd="0" destOrd="0" presId="urn:microsoft.com/office/officeart/2018/5/layout/IconLeafLabelList"/>
    <dgm:cxn modelId="{BD60782A-32ED-4401-A8A4-B85952F4C914}" type="presParOf" srcId="{0B499C7E-69FB-4C0A-9EE8-44B4C174EFFB}" destId="{01EEAFD7-081C-4D0A-B03E-85F087787085}" srcOrd="1" destOrd="0" presId="urn:microsoft.com/office/officeart/2018/5/layout/IconLeafLabelList"/>
    <dgm:cxn modelId="{C2CF2EFB-EE43-4007-9B71-55A928091D56}" type="presParOf" srcId="{0B499C7E-69FB-4C0A-9EE8-44B4C174EFFB}" destId="{0444991C-C158-4559-95D2-F51640FEFF3C}" srcOrd="2" destOrd="0" presId="urn:microsoft.com/office/officeart/2018/5/layout/IconLeafLabelList"/>
    <dgm:cxn modelId="{15F51E57-60AC-484C-8108-E6D676141984}" type="presParOf" srcId="{0B499C7E-69FB-4C0A-9EE8-44B4C174EFFB}" destId="{C8918F9B-24EC-4C3F-9AE2-5EF8297F8415}" srcOrd="3" destOrd="0" presId="urn:microsoft.com/office/officeart/2018/5/layout/IconLeafLabelList"/>
    <dgm:cxn modelId="{B1DA7D75-AF0F-41A8-9391-AE28ACA80B04}" type="presParOf" srcId="{454AA53A-2038-4AD6-A8D3-73986D54C788}" destId="{A6CA734F-B0C9-4844-8505-773378C3082A}" srcOrd="5" destOrd="0" presId="urn:microsoft.com/office/officeart/2018/5/layout/IconLeafLabelList"/>
    <dgm:cxn modelId="{835C5305-BBEB-47A8-9310-175636690ACA}" type="presParOf" srcId="{454AA53A-2038-4AD6-A8D3-73986D54C788}" destId="{10283CCF-CC0C-428C-A584-550BE7267D67}" srcOrd="6" destOrd="0" presId="urn:microsoft.com/office/officeart/2018/5/layout/IconLeafLabelList"/>
    <dgm:cxn modelId="{DF9B6821-023E-4461-A145-758C74ECEFB4}" type="presParOf" srcId="{10283CCF-CC0C-428C-A584-550BE7267D67}" destId="{EF1F4CA9-569B-477F-B0D1-60A9563D3C34}" srcOrd="0" destOrd="0" presId="urn:microsoft.com/office/officeart/2018/5/layout/IconLeafLabelList"/>
    <dgm:cxn modelId="{44044FFB-7D66-4E5F-9187-EADCFCB4701E}" type="presParOf" srcId="{10283CCF-CC0C-428C-A584-550BE7267D67}" destId="{8F8DE1F0-85B0-4944-8A33-9AFC40114389}" srcOrd="1" destOrd="0" presId="urn:microsoft.com/office/officeart/2018/5/layout/IconLeafLabelList"/>
    <dgm:cxn modelId="{17E7BD11-3222-4FAE-92FB-50A1266C2EAC}" type="presParOf" srcId="{10283CCF-CC0C-428C-A584-550BE7267D67}" destId="{7C67EDEB-5451-4A2F-8106-742FFC6E262A}" srcOrd="2" destOrd="0" presId="urn:microsoft.com/office/officeart/2018/5/layout/IconLeafLabelList"/>
    <dgm:cxn modelId="{04595230-398B-4074-A2EE-DDA3D77367BD}" type="presParOf" srcId="{10283CCF-CC0C-428C-A584-550BE7267D67}" destId="{35C3F1B4-2E11-4E42-B748-9426A742192A}" srcOrd="3" destOrd="0" presId="urn:microsoft.com/office/officeart/2018/5/layout/IconLeafLabelList"/>
    <dgm:cxn modelId="{9F74FB91-6D9B-4E84-B878-1355400367AD}" type="presParOf" srcId="{454AA53A-2038-4AD6-A8D3-73986D54C788}" destId="{B9193A03-F069-4388-A5A8-195DB9633CCE}" srcOrd="7" destOrd="0" presId="urn:microsoft.com/office/officeart/2018/5/layout/IconLeafLabelList"/>
    <dgm:cxn modelId="{5D03CF06-E72C-47DD-9AA0-C53EBF38E7FB}" type="presParOf" srcId="{454AA53A-2038-4AD6-A8D3-73986D54C788}" destId="{30DECC39-1876-4A4B-8F7F-28527787ED9D}" srcOrd="8" destOrd="0" presId="urn:microsoft.com/office/officeart/2018/5/layout/IconLeafLabelList"/>
    <dgm:cxn modelId="{DFD26C87-A365-429F-B05E-F0E586070977}" type="presParOf" srcId="{30DECC39-1876-4A4B-8F7F-28527787ED9D}" destId="{BB64F513-676B-43C7-B772-51E0632C5D29}" srcOrd="0" destOrd="0" presId="urn:microsoft.com/office/officeart/2018/5/layout/IconLeafLabelList"/>
    <dgm:cxn modelId="{DDE63176-1643-4AA8-8860-202FD79D68D6}" type="presParOf" srcId="{30DECC39-1876-4A4B-8F7F-28527787ED9D}" destId="{FA1495EF-EC20-4520-B157-10C3EA6F702D}" srcOrd="1" destOrd="0" presId="urn:microsoft.com/office/officeart/2018/5/layout/IconLeafLabelList"/>
    <dgm:cxn modelId="{425B20B9-A654-4857-B8C9-86945955FA6F}" type="presParOf" srcId="{30DECC39-1876-4A4B-8F7F-28527787ED9D}" destId="{37396E61-4489-427A-998F-48E891931C55}" srcOrd="2" destOrd="0" presId="urn:microsoft.com/office/officeart/2018/5/layout/IconLeafLabelList"/>
    <dgm:cxn modelId="{AB703ED0-C849-4798-BFD8-D453579373AC}" type="presParOf" srcId="{30DECC39-1876-4A4B-8F7F-28527787ED9D}" destId="{3F56E3F5-A5F9-444A-9C16-B6F85451398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C2BEAC-B99C-49A8-92EB-FE542DD9E5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40FCEEF-5A1D-4A75-93ED-CFE9128868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Data frame’s shape</a:t>
          </a:r>
        </a:p>
      </dgm:t>
    </dgm:pt>
    <dgm:pt modelId="{D78F8E8E-A56E-4595-BD0D-FE37782C7485}" type="parTrans" cxnId="{10ECFDD2-2A2D-4001-9595-F8CFC1F14DCB}">
      <dgm:prSet/>
      <dgm:spPr/>
      <dgm:t>
        <a:bodyPr/>
        <a:lstStyle/>
        <a:p>
          <a:endParaRPr lang="en-US"/>
        </a:p>
      </dgm:t>
    </dgm:pt>
    <dgm:pt modelId="{3E062634-218F-4FD1-AA26-E46FD552D78E}" type="sibTrans" cxnId="{10ECFDD2-2A2D-4001-9595-F8CFC1F14DCB}">
      <dgm:prSet/>
      <dgm:spPr/>
      <dgm:t>
        <a:bodyPr/>
        <a:lstStyle/>
        <a:p>
          <a:endParaRPr lang="en-US"/>
        </a:p>
      </dgm:t>
    </dgm:pt>
    <dgm:pt modelId="{8F3F1D6F-E42E-41B7-AC37-644C48C45A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(1000, 28)</a:t>
          </a:r>
          <a:endParaRPr lang="en-US" sz="1600" dirty="0"/>
        </a:p>
      </dgm:t>
    </dgm:pt>
    <dgm:pt modelId="{3C223114-B2D3-49F7-9890-75A1AC7C925A}" type="parTrans" cxnId="{597A35A7-A458-4E61-AE3A-761EED75E8D5}">
      <dgm:prSet/>
      <dgm:spPr/>
      <dgm:t>
        <a:bodyPr/>
        <a:lstStyle/>
        <a:p>
          <a:endParaRPr lang="en-US"/>
        </a:p>
      </dgm:t>
    </dgm:pt>
    <dgm:pt modelId="{0A1D4DC2-A38F-40E5-98C6-F44CDC7C9A6D}" type="sibTrans" cxnId="{597A35A7-A458-4E61-AE3A-761EED75E8D5}">
      <dgm:prSet/>
      <dgm:spPr/>
      <dgm:t>
        <a:bodyPr/>
        <a:lstStyle/>
        <a:p>
          <a:endParaRPr lang="en-US"/>
        </a:p>
      </dgm:t>
    </dgm:pt>
    <dgm:pt modelId="{A4C17488-D73A-4991-ADB0-E77F8ADC45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Highest Null Values</a:t>
          </a:r>
        </a:p>
      </dgm:t>
    </dgm:pt>
    <dgm:pt modelId="{61305FD8-61FA-4B09-91F0-A32CDBD08011}" type="parTrans" cxnId="{963362D0-4868-486A-A9BA-A50F98DB2013}">
      <dgm:prSet/>
      <dgm:spPr/>
      <dgm:t>
        <a:bodyPr/>
        <a:lstStyle/>
        <a:p>
          <a:endParaRPr lang="en-US"/>
        </a:p>
      </dgm:t>
    </dgm:pt>
    <dgm:pt modelId="{5D87E45B-D169-4046-902F-B3A06FAF93C8}" type="sibTrans" cxnId="{963362D0-4868-486A-A9BA-A50F98DB2013}">
      <dgm:prSet/>
      <dgm:spPr/>
      <dgm:t>
        <a:bodyPr/>
        <a:lstStyle/>
        <a:p>
          <a:endParaRPr lang="en-US"/>
        </a:p>
      </dgm:t>
    </dgm:pt>
    <dgm:pt modelId="{64EEAA64-2E8A-451D-B3BF-D915951CA2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 smtClean="0"/>
            <a:t>Breakdown Pressure 57%</a:t>
          </a:r>
          <a:endParaRPr lang="en-US" sz="1600" b="1" dirty="0"/>
        </a:p>
        <a:p>
          <a:pPr>
            <a:lnSpc>
              <a:spcPct val="100000"/>
            </a:lnSpc>
          </a:pPr>
          <a:r>
            <a:rPr lang="en-US" sz="1600" b="1" dirty="0" smtClean="0"/>
            <a:t>Water Saturation 74</a:t>
          </a:r>
          <a:r>
            <a:rPr lang="en-US" sz="1600" b="1" dirty="0"/>
            <a:t>%</a:t>
          </a:r>
        </a:p>
      </dgm:t>
    </dgm:pt>
    <dgm:pt modelId="{7A98B521-816D-48FD-98D9-189F42DC38F9}" type="parTrans" cxnId="{D7F901B6-502D-4FBA-BA01-D61D6730F775}">
      <dgm:prSet/>
      <dgm:spPr/>
      <dgm:t>
        <a:bodyPr/>
        <a:lstStyle/>
        <a:p>
          <a:endParaRPr lang="en-US"/>
        </a:p>
      </dgm:t>
    </dgm:pt>
    <dgm:pt modelId="{B7D0CD95-ADF4-48A2-B79C-21CE33F32BDC}" type="sibTrans" cxnId="{D7F901B6-502D-4FBA-BA01-D61D6730F775}">
      <dgm:prSet/>
      <dgm:spPr/>
      <dgm:t>
        <a:bodyPr/>
        <a:lstStyle/>
        <a:p>
          <a:endParaRPr lang="en-US"/>
        </a:p>
      </dgm:t>
    </dgm:pt>
    <dgm:pt modelId="{94E7AE8F-225E-48CF-9B67-3A7459241F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Data types</a:t>
          </a:r>
        </a:p>
      </dgm:t>
    </dgm:pt>
    <dgm:pt modelId="{C1C881E0-7B93-427A-987D-3C766670FC51}" type="parTrans" cxnId="{BBC177DB-7674-4CFF-A9ED-98B266DC553E}">
      <dgm:prSet/>
      <dgm:spPr/>
      <dgm:t>
        <a:bodyPr/>
        <a:lstStyle/>
        <a:p>
          <a:endParaRPr lang="en-US"/>
        </a:p>
      </dgm:t>
    </dgm:pt>
    <dgm:pt modelId="{2B17B826-8054-454A-A4CC-D059E5A7BFCE}" type="sibTrans" cxnId="{BBC177DB-7674-4CFF-A9ED-98B266DC553E}">
      <dgm:prSet/>
      <dgm:spPr/>
      <dgm:t>
        <a:bodyPr/>
        <a:lstStyle/>
        <a:p>
          <a:endParaRPr lang="en-US"/>
        </a:p>
      </dgm:t>
    </dgm:pt>
    <dgm:pt modelId="{C335E56F-AA2B-4BD1-AB4C-88CCABC7D554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w Cen MT" panose="020B0502020104020203"/>
            <a:ea typeface="+mn-ea"/>
            <a:cs typeface="+mn-cs"/>
          </a:endParaRPr>
        </a:p>
        <a:p>
          <a:pPr>
            <a:lnSpc>
              <a:spcPct val="100000"/>
            </a:lnSpc>
          </a:pPr>
          <a:r>
            <a:rPr lang="en-US" sz="1600" b="1" dirty="0"/>
            <a:t>String, Float, int</a:t>
          </a:r>
        </a:p>
      </dgm:t>
    </dgm:pt>
    <dgm:pt modelId="{DE2CBB10-DB2A-4914-95D9-14ECF36D8711}" type="parTrans" cxnId="{6C6A37FD-628F-4C1A-A9BD-0491C926BC10}">
      <dgm:prSet/>
      <dgm:spPr/>
      <dgm:t>
        <a:bodyPr/>
        <a:lstStyle/>
        <a:p>
          <a:endParaRPr lang="en-US"/>
        </a:p>
      </dgm:t>
    </dgm:pt>
    <dgm:pt modelId="{08E44313-9A6D-444F-A137-8ACDC606B362}" type="sibTrans" cxnId="{6C6A37FD-628F-4C1A-A9BD-0491C926BC10}">
      <dgm:prSet/>
      <dgm:spPr/>
      <dgm:t>
        <a:bodyPr/>
        <a:lstStyle/>
        <a:p>
          <a:endParaRPr lang="en-US"/>
        </a:p>
      </dgm:t>
    </dgm:pt>
    <dgm:pt modelId="{81972DED-0366-403F-BB75-65BAA2B53AEB}">
      <dgm:prSet phldr="0"/>
      <dgm:spPr/>
      <dgm:t>
        <a:bodyPr/>
        <a:lstStyle/>
        <a:p>
          <a:pPr rtl="0">
            <a:lnSpc>
              <a:spcPct val="100000"/>
            </a:lnSpc>
          </a:pPr>
          <a:endParaRPr lang="en-US" sz="1800" b="1" kern="1200" dirty="0">
            <a:latin typeface="Tw Cen MT" panose="020B0502020104020203"/>
          </a:endParaRPr>
        </a:p>
      </dgm:t>
    </dgm:pt>
    <dgm:pt modelId="{78F05BAF-05F7-49A6-AA1E-A4C0518F920A}" type="parTrans" cxnId="{165BEAA9-FB6D-45BF-B3DF-7F70BAB85D59}">
      <dgm:prSet/>
      <dgm:spPr/>
      <dgm:t>
        <a:bodyPr/>
        <a:lstStyle/>
        <a:p>
          <a:endParaRPr lang="en-US"/>
        </a:p>
      </dgm:t>
    </dgm:pt>
    <dgm:pt modelId="{25528F7F-36D5-4B87-9848-1854F3E25A97}" type="sibTrans" cxnId="{165BEAA9-FB6D-45BF-B3DF-7F70BAB85D59}">
      <dgm:prSet/>
      <dgm:spPr/>
      <dgm:t>
        <a:bodyPr/>
        <a:lstStyle/>
        <a:p>
          <a:endParaRPr lang="en-US"/>
        </a:p>
      </dgm:t>
    </dgm:pt>
    <dgm:pt modelId="{0B702699-B2A7-4CA6-AAE7-94137ECF9838}" type="pres">
      <dgm:prSet presAssocID="{C2C2BEAC-B99C-49A8-92EB-FE542DD9E58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A9FB538-9C51-4FBC-A261-ED3A25532788}" type="pres">
      <dgm:prSet presAssocID="{E40FCEEF-5A1D-4A75-93ED-CFE912886845}" presName="compNode" presStyleCnt="0"/>
      <dgm:spPr/>
    </dgm:pt>
    <dgm:pt modelId="{314C1502-0120-4BC6-8315-AA4772BC7F44}" type="pres">
      <dgm:prSet presAssocID="{E40FCEEF-5A1D-4A75-93ED-CFE912886845}" presName="bgRect" presStyleLbl="bgShp" presStyleIdx="0" presStyleCnt="3"/>
      <dgm:spPr/>
    </dgm:pt>
    <dgm:pt modelId="{05527AA8-0416-4A06-AD76-EDA0B26378CE}" type="pres">
      <dgm:prSet presAssocID="{E40FCEEF-5A1D-4A75-93ED-CFE912886845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B85AB3E5-1554-4428-A319-31EA746586F7}" type="pres">
      <dgm:prSet presAssocID="{E40FCEEF-5A1D-4A75-93ED-CFE912886845}" presName="spaceRect" presStyleCnt="0"/>
      <dgm:spPr/>
    </dgm:pt>
    <dgm:pt modelId="{5A49011B-CF3B-40BA-86B3-9E90961D7E05}" type="pres">
      <dgm:prSet presAssocID="{E40FCEEF-5A1D-4A75-93ED-CFE912886845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FBCACBF-2C47-48D6-81BC-1E25841BE5A8}" type="pres">
      <dgm:prSet presAssocID="{E40FCEEF-5A1D-4A75-93ED-CFE912886845}" presName="desTx" presStyleLbl="revTx" presStyleIdx="1" presStyleCnt="6">
        <dgm:presLayoutVars/>
      </dgm:prSet>
      <dgm:spPr/>
      <dgm:t>
        <a:bodyPr/>
        <a:lstStyle/>
        <a:p>
          <a:endParaRPr lang="en-US"/>
        </a:p>
      </dgm:t>
    </dgm:pt>
    <dgm:pt modelId="{3787C02D-DB37-4717-BED5-F251C7C6D93F}" type="pres">
      <dgm:prSet presAssocID="{3E062634-218F-4FD1-AA26-E46FD552D78E}" presName="sibTrans" presStyleCnt="0"/>
      <dgm:spPr/>
    </dgm:pt>
    <dgm:pt modelId="{38FC78DE-9041-4360-B600-99F4491038A8}" type="pres">
      <dgm:prSet presAssocID="{A4C17488-D73A-4991-ADB0-E77F8ADC4518}" presName="compNode" presStyleCnt="0"/>
      <dgm:spPr/>
    </dgm:pt>
    <dgm:pt modelId="{BD27F9BE-B4C3-4007-8782-6EF94B9119E1}" type="pres">
      <dgm:prSet presAssocID="{A4C17488-D73A-4991-ADB0-E77F8ADC4518}" presName="bgRect" presStyleLbl="bgShp" presStyleIdx="1" presStyleCnt="3" custLinFactNeighborX="1841" custLinFactNeighborY="2487"/>
      <dgm:spPr/>
    </dgm:pt>
    <dgm:pt modelId="{9F7FCE3E-7B23-4DBB-8CB8-946408C4AFD8}" type="pres">
      <dgm:prSet presAssocID="{A4C17488-D73A-4991-ADB0-E77F8ADC4518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DA9673E-4E0D-40CA-AD4B-D78699E37530}" type="pres">
      <dgm:prSet presAssocID="{A4C17488-D73A-4991-ADB0-E77F8ADC4518}" presName="spaceRect" presStyleCnt="0"/>
      <dgm:spPr/>
    </dgm:pt>
    <dgm:pt modelId="{EBDF377D-9FC2-4B87-900D-F69D6784B004}" type="pres">
      <dgm:prSet presAssocID="{A4C17488-D73A-4991-ADB0-E77F8ADC4518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A9CE675-4E6B-45C2-825B-CB00C90216F5}" type="pres">
      <dgm:prSet presAssocID="{A4C17488-D73A-4991-ADB0-E77F8ADC4518}" presName="desTx" presStyleLbl="revTx" presStyleIdx="3" presStyleCnt="6" custScaleX="113985">
        <dgm:presLayoutVars/>
      </dgm:prSet>
      <dgm:spPr/>
      <dgm:t>
        <a:bodyPr/>
        <a:lstStyle/>
        <a:p>
          <a:endParaRPr lang="en-US"/>
        </a:p>
      </dgm:t>
    </dgm:pt>
    <dgm:pt modelId="{B1DB7A71-8FDF-4F1C-8814-D28DD91B72CF}" type="pres">
      <dgm:prSet presAssocID="{5D87E45B-D169-4046-902F-B3A06FAF93C8}" presName="sibTrans" presStyleCnt="0"/>
      <dgm:spPr/>
    </dgm:pt>
    <dgm:pt modelId="{3F498E7F-FC47-4558-8AC3-A74BA38C6E38}" type="pres">
      <dgm:prSet presAssocID="{94E7AE8F-225E-48CF-9B67-3A7459241FA5}" presName="compNode" presStyleCnt="0"/>
      <dgm:spPr/>
    </dgm:pt>
    <dgm:pt modelId="{5DA3D107-4C8A-481A-A037-B62DB18C8876}" type="pres">
      <dgm:prSet presAssocID="{94E7AE8F-225E-48CF-9B67-3A7459241FA5}" presName="bgRect" presStyleLbl="bgShp" presStyleIdx="2" presStyleCnt="3" custLinFactNeighborX="-2353" custLinFactNeighborY="-1658"/>
      <dgm:spPr/>
    </dgm:pt>
    <dgm:pt modelId="{9752EEAB-EDED-41B3-939C-0A66D5F6F52B}" type="pres">
      <dgm:prSet presAssocID="{94E7AE8F-225E-48CF-9B67-3A7459241FA5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45900197-8E3D-4E64-AA40-64B046D74FC7}" type="pres">
      <dgm:prSet presAssocID="{94E7AE8F-225E-48CF-9B67-3A7459241FA5}" presName="spaceRect" presStyleCnt="0"/>
      <dgm:spPr/>
    </dgm:pt>
    <dgm:pt modelId="{6F58A0E1-A71E-4FA2-98C2-2F941D1F6DFC}" type="pres">
      <dgm:prSet presAssocID="{94E7AE8F-225E-48CF-9B67-3A7459241FA5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CC709C4-5795-4F0B-A4CA-988719BD1147}" type="pres">
      <dgm:prSet presAssocID="{94E7AE8F-225E-48CF-9B67-3A7459241FA5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6C6A37FD-628F-4C1A-A9BD-0491C926BC10}" srcId="{94E7AE8F-225E-48CF-9B67-3A7459241FA5}" destId="{C335E56F-AA2B-4BD1-AB4C-88CCABC7D554}" srcOrd="0" destOrd="0" parTransId="{DE2CBB10-DB2A-4914-95D9-14ECF36D8711}" sibTransId="{08E44313-9A6D-444F-A137-8ACDC606B362}"/>
    <dgm:cxn modelId="{59764ADC-6BE2-4DFC-ADE5-9454407ACE67}" type="presOf" srcId="{C335E56F-AA2B-4BD1-AB4C-88CCABC7D554}" destId="{5CC709C4-5795-4F0B-A4CA-988719BD1147}" srcOrd="0" destOrd="0" presId="urn:microsoft.com/office/officeart/2018/2/layout/IconVerticalSolidList"/>
    <dgm:cxn modelId="{10ECFDD2-2A2D-4001-9595-F8CFC1F14DCB}" srcId="{C2C2BEAC-B99C-49A8-92EB-FE542DD9E587}" destId="{E40FCEEF-5A1D-4A75-93ED-CFE912886845}" srcOrd="0" destOrd="0" parTransId="{D78F8E8E-A56E-4595-BD0D-FE37782C7485}" sibTransId="{3E062634-218F-4FD1-AA26-E46FD552D78E}"/>
    <dgm:cxn modelId="{963362D0-4868-486A-A9BA-A50F98DB2013}" srcId="{C2C2BEAC-B99C-49A8-92EB-FE542DD9E587}" destId="{A4C17488-D73A-4991-ADB0-E77F8ADC4518}" srcOrd="1" destOrd="0" parTransId="{61305FD8-61FA-4B09-91F0-A32CDBD08011}" sibTransId="{5D87E45B-D169-4046-902F-B3A06FAF93C8}"/>
    <dgm:cxn modelId="{2C4E5F6D-9BF1-4205-BCF2-5FFCD1A5FF62}" type="presOf" srcId="{94E7AE8F-225E-48CF-9B67-3A7459241FA5}" destId="{6F58A0E1-A71E-4FA2-98C2-2F941D1F6DFC}" srcOrd="0" destOrd="0" presId="urn:microsoft.com/office/officeart/2018/2/layout/IconVerticalSolidList"/>
    <dgm:cxn modelId="{597A35A7-A458-4E61-AE3A-761EED75E8D5}" srcId="{E40FCEEF-5A1D-4A75-93ED-CFE912886845}" destId="{8F3F1D6F-E42E-41B7-AC37-644C48C45A53}" srcOrd="0" destOrd="0" parTransId="{3C223114-B2D3-49F7-9890-75A1AC7C925A}" sibTransId="{0A1D4DC2-A38F-40E5-98C6-F44CDC7C9A6D}"/>
    <dgm:cxn modelId="{D7F901B6-502D-4FBA-BA01-D61D6730F775}" srcId="{A4C17488-D73A-4991-ADB0-E77F8ADC4518}" destId="{64EEAA64-2E8A-451D-B3BF-D915951CA2B6}" srcOrd="0" destOrd="0" parTransId="{7A98B521-816D-48FD-98D9-189F42DC38F9}" sibTransId="{B7D0CD95-ADF4-48A2-B79C-21CE33F32BDC}"/>
    <dgm:cxn modelId="{165BEAA9-FB6D-45BF-B3DF-7F70BAB85D59}" srcId="{94E7AE8F-225E-48CF-9B67-3A7459241FA5}" destId="{81972DED-0366-403F-BB75-65BAA2B53AEB}" srcOrd="1" destOrd="0" parTransId="{78F05BAF-05F7-49A6-AA1E-A4C0518F920A}" sibTransId="{25528F7F-36D5-4B87-9848-1854F3E25A97}"/>
    <dgm:cxn modelId="{10A77461-0412-4161-A83E-99586F6A90BF}" type="presOf" srcId="{64EEAA64-2E8A-451D-B3BF-D915951CA2B6}" destId="{2A9CE675-4E6B-45C2-825B-CB00C90216F5}" srcOrd="0" destOrd="0" presId="urn:microsoft.com/office/officeart/2018/2/layout/IconVerticalSolidList"/>
    <dgm:cxn modelId="{FFBD7320-5E03-48A6-BA9F-20EB20DF6509}" type="presOf" srcId="{81972DED-0366-403F-BB75-65BAA2B53AEB}" destId="{5CC709C4-5795-4F0B-A4CA-988719BD1147}" srcOrd="0" destOrd="1" presId="urn:microsoft.com/office/officeart/2018/2/layout/IconVerticalSolidList"/>
    <dgm:cxn modelId="{E77A713E-639C-4419-9EE4-E6CEF0EA0937}" type="presOf" srcId="{A4C17488-D73A-4991-ADB0-E77F8ADC4518}" destId="{EBDF377D-9FC2-4B87-900D-F69D6784B004}" srcOrd="0" destOrd="0" presId="urn:microsoft.com/office/officeart/2018/2/layout/IconVerticalSolidList"/>
    <dgm:cxn modelId="{17D23220-2822-44F3-847F-D3EF7BF0D2F0}" type="presOf" srcId="{E40FCEEF-5A1D-4A75-93ED-CFE912886845}" destId="{5A49011B-CF3B-40BA-86B3-9E90961D7E05}" srcOrd="0" destOrd="0" presId="urn:microsoft.com/office/officeart/2018/2/layout/IconVerticalSolidList"/>
    <dgm:cxn modelId="{199CA517-8D79-4EE9-8248-21C2A27339C9}" type="presOf" srcId="{8F3F1D6F-E42E-41B7-AC37-644C48C45A53}" destId="{DFBCACBF-2C47-48D6-81BC-1E25841BE5A8}" srcOrd="0" destOrd="0" presId="urn:microsoft.com/office/officeart/2018/2/layout/IconVerticalSolidList"/>
    <dgm:cxn modelId="{BBC177DB-7674-4CFF-A9ED-98B266DC553E}" srcId="{C2C2BEAC-B99C-49A8-92EB-FE542DD9E587}" destId="{94E7AE8F-225E-48CF-9B67-3A7459241FA5}" srcOrd="2" destOrd="0" parTransId="{C1C881E0-7B93-427A-987D-3C766670FC51}" sibTransId="{2B17B826-8054-454A-A4CC-D059E5A7BFCE}"/>
    <dgm:cxn modelId="{7C7475C0-9A0A-4C1A-8D85-DFC5BB5EB6EC}" type="presOf" srcId="{C2C2BEAC-B99C-49A8-92EB-FE542DD9E587}" destId="{0B702699-B2A7-4CA6-AAE7-94137ECF9838}" srcOrd="0" destOrd="0" presId="urn:microsoft.com/office/officeart/2018/2/layout/IconVerticalSolidList"/>
    <dgm:cxn modelId="{FD8A3CA8-7C8A-4F64-ABA3-68BFEE36B014}" type="presParOf" srcId="{0B702699-B2A7-4CA6-AAE7-94137ECF9838}" destId="{8A9FB538-9C51-4FBC-A261-ED3A25532788}" srcOrd="0" destOrd="0" presId="urn:microsoft.com/office/officeart/2018/2/layout/IconVerticalSolidList"/>
    <dgm:cxn modelId="{0BD3F938-A91F-4D56-98C9-ACF4A98F34B0}" type="presParOf" srcId="{8A9FB538-9C51-4FBC-A261-ED3A25532788}" destId="{314C1502-0120-4BC6-8315-AA4772BC7F44}" srcOrd="0" destOrd="0" presId="urn:microsoft.com/office/officeart/2018/2/layout/IconVerticalSolidList"/>
    <dgm:cxn modelId="{E24F3DE6-3511-4A3F-AAA3-CCD23F8B7D03}" type="presParOf" srcId="{8A9FB538-9C51-4FBC-A261-ED3A25532788}" destId="{05527AA8-0416-4A06-AD76-EDA0B26378CE}" srcOrd="1" destOrd="0" presId="urn:microsoft.com/office/officeart/2018/2/layout/IconVerticalSolidList"/>
    <dgm:cxn modelId="{C44A21C9-9E31-4749-8180-5C31DDD46BD0}" type="presParOf" srcId="{8A9FB538-9C51-4FBC-A261-ED3A25532788}" destId="{B85AB3E5-1554-4428-A319-31EA746586F7}" srcOrd="2" destOrd="0" presId="urn:microsoft.com/office/officeart/2018/2/layout/IconVerticalSolidList"/>
    <dgm:cxn modelId="{9FB8EA74-7765-4603-B5F1-AA116E0D1DA8}" type="presParOf" srcId="{8A9FB538-9C51-4FBC-A261-ED3A25532788}" destId="{5A49011B-CF3B-40BA-86B3-9E90961D7E05}" srcOrd="3" destOrd="0" presId="urn:microsoft.com/office/officeart/2018/2/layout/IconVerticalSolidList"/>
    <dgm:cxn modelId="{697BBC41-F76D-4CC0-9AF2-E8CF711A8F79}" type="presParOf" srcId="{8A9FB538-9C51-4FBC-A261-ED3A25532788}" destId="{DFBCACBF-2C47-48D6-81BC-1E25841BE5A8}" srcOrd="4" destOrd="0" presId="urn:microsoft.com/office/officeart/2018/2/layout/IconVerticalSolidList"/>
    <dgm:cxn modelId="{B3873341-3EB8-4297-907A-6B13FAB1BBA7}" type="presParOf" srcId="{0B702699-B2A7-4CA6-AAE7-94137ECF9838}" destId="{3787C02D-DB37-4717-BED5-F251C7C6D93F}" srcOrd="1" destOrd="0" presId="urn:microsoft.com/office/officeart/2018/2/layout/IconVerticalSolidList"/>
    <dgm:cxn modelId="{59AFC8DE-387B-4840-91E6-2A32555F6727}" type="presParOf" srcId="{0B702699-B2A7-4CA6-AAE7-94137ECF9838}" destId="{38FC78DE-9041-4360-B600-99F4491038A8}" srcOrd="2" destOrd="0" presId="urn:microsoft.com/office/officeart/2018/2/layout/IconVerticalSolidList"/>
    <dgm:cxn modelId="{8EE02C33-9382-482B-AC4E-98659DDE842C}" type="presParOf" srcId="{38FC78DE-9041-4360-B600-99F4491038A8}" destId="{BD27F9BE-B4C3-4007-8782-6EF94B9119E1}" srcOrd="0" destOrd="0" presId="urn:microsoft.com/office/officeart/2018/2/layout/IconVerticalSolidList"/>
    <dgm:cxn modelId="{2142D0F1-75D9-415B-9AB8-A12B01949A11}" type="presParOf" srcId="{38FC78DE-9041-4360-B600-99F4491038A8}" destId="{9F7FCE3E-7B23-4DBB-8CB8-946408C4AFD8}" srcOrd="1" destOrd="0" presId="urn:microsoft.com/office/officeart/2018/2/layout/IconVerticalSolidList"/>
    <dgm:cxn modelId="{34167373-9E62-4AAF-BC7A-D91B8DB5F8BA}" type="presParOf" srcId="{38FC78DE-9041-4360-B600-99F4491038A8}" destId="{5DA9673E-4E0D-40CA-AD4B-D78699E37530}" srcOrd="2" destOrd="0" presId="urn:microsoft.com/office/officeart/2018/2/layout/IconVerticalSolidList"/>
    <dgm:cxn modelId="{7592DCFF-A758-4FD2-AD7B-AC516F92B6E2}" type="presParOf" srcId="{38FC78DE-9041-4360-B600-99F4491038A8}" destId="{EBDF377D-9FC2-4B87-900D-F69D6784B004}" srcOrd="3" destOrd="0" presId="urn:microsoft.com/office/officeart/2018/2/layout/IconVerticalSolidList"/>
    <dgm:cxn modelId="{61CE60D3-4963-44CD-8E82-ED5D4F008E73}" type="presParOf" srcId="{38FC78DE-9041-4360-B600-99F4491038A8}" destId="{2A9CE675-4E6B-45C2-825B-CB00C90216F5}" srcOrd="4" destOrd="0" presId="urn:microsoft.com/office/officeart/2018/2/layout/IconVerticalSolidList"/>
    <dgm:cxn modelId="{6DA701E8-8017-4C20-B6D5-0940E4D10F44}" type="presParOf" srcId="{0B702699-B2A7-4CA6-AAE7-94137ECF9838}" destId="{B1DB7A71-8FDF-4F1C-8814-D28DD91B72CF}" srcOrd="3" destOrd="0" presId="urn:microsoft.com/office/officeart/2018/2/layout/IconVerticalSolidList"/>
    <dgm:cxn modelId="{4F3890F6-4019-4B65-B456-CF1401162CB7}" type="presParOf" srcId="{0B702699-B2A7-4CA6-AAE7-94137ECF9838}" destId="{3F498E7F-FC47-4558-8AC3-A74BA38C6E38}" srcOrd="4" destOrd="0" presId="urn:microsoft.com/office/officeart/2018/2/layout/IconVerticalSolidList"/>
    <dgm:cxn modelId="{12E71BFA-AA68-4E49-A6D4-8ADF00B4002E}" type="presParOf" srcId="{3F498E7F-FC47-4558-8AC3-A74BA38C6E38}" destId="{5DA3D107-4C8A-481A-A037-B62DB18C8876}" srcOrd="0" destOrd="0" presId="urn:microsoft.com/office/officeart/2018/2/layout/IconVerticalSolidList"/>
    <dgm:cxn modelId="{2A585D15-1C11-4478-AF9E-F42D17021296}" type="presParOf" srcId="{3F498E7F-FC47-4558-8AC3-A74BA38C6E38}" destId="{9752EEAB-EDED-41B3-939C-0A66D5F6F52B}" srcOrd="1" destOrd="0" presId="urn:microsoft.com/office/officeart/2018/2/layout/IconVerticalSolidList"/>
    <dgm:cxn modelId="{E48D3466-1BD0-4C48-8902-788A306F4341}" type="presParOf" srcId="{3F498E7F-FC47-4558-8AC3-A74BA38C6E38}" destId="{45900197-8E3D-4E64-AA40-64B046D74FC7}" srcOrd="2" destOrd="0" presId="urn:microsoft.com/office/officeart/2018/2/layout/IconVerticalSolidList"/>
    <dgm:cxn modelId="{C32CB02E-D2E4-45F9-B5A3-F2DD4BF87186}" type="presParOf" srcId="{3F498E7F-FC47-4558-8AC3-A74BA38C6E38}" destId="{6F58A0E1-A71E-4FA2-98C2-2F941D1F6DFC}" srcOrd="3" destOrd="0" presId="urn:microsoft.com/office/officeart/2018/2/layout/IconVerticalSolidList"/>
    <dgm:cxn modelId="{A7F5C974-CFC3-4504-8370-8494C51D736B}" type="presParOf" srcId="{3F498E7F-FC47-4558-8AC3-A74BA38C6E38}" destId="{5CC709C4-5795-4F0B-A4CA-988719BD114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D6C98D-1D86-4F43-B687-7564E2F9531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B3E2751-743E-4DDF-826B-7F559101A3EA}">
      <dgm:prSet/>
      <dgm:spPr/>
      <dgm:t>
        <a:bodyPr/>
        <a:lstStyle/>
        <a:p>
          <a:r>
            <a:rPr lang="en-US"/>
            <a:t>Handle missing data</a:t>
          </a:r>
        </a:p>
      </dgm:t>
    </dgm:pt>
    <dgm:pt modelId="{2C8A51F5-0A93-4A3E-A738-0A8759E17E18}" type="parTrans" cxnId="{E6A7102F-25EF-4828-BF12-29689947439F}">
      <dgm:prSet/>
      <dgm:spPr/>
      <dgm:t>
        <a:bodyPr/>
        <a:lstStyle/>
        <a:p>
          <a:endParaRPr lang="en-US"/>
        </a:p>
      </dgm:t>
    </dgm:pt>
    <dgm:pt modelId="{0AB62119-E520-402A-8722-1FCE8E0F5CA2}" type="sibTrans" cxnId="{E6A7102F-25EF-4828-BF12-29689947439F}">
      <dgm:prSet/>
      <dgm:spPr/>
      <dgm:t>
        <a:bodyPr/>
        <a:lstStyle/>
        <a:p>
          <a:endParaRPr lang="en-US"/>
        </a:p>
      </dgm:t>
    </dgm:pt>
    <dgm:pt modelId="{4FBBD6A4-CAB3-43D2-9EAA-324B57A6D1F2}">
      <dgm:prSet/>
      <dgm:spPr/>
      <dgm:t>
        <a:bodyPr/>
        <a:lstStyle/>
        <a:p>
          <a:r>
            <a:rPr lang="en-US" dirty="0"/>
            <a:t>Dropping columns with more than 30% null values</a:t>
          </a:r>
        </a:p>
      </dgm:t>
    </dgm:pt>
    <dgm:pt modelId="{6074B7F4-C9BD-48AC-A004-7C00DAF67D23}" type="parTrans" cxnId="{94F9AE72-A365-442C-93EC-41D4884B6389}">
      <dgm:prSet/>
      <dgm:spPr/>
      <dgm:t>
        <a:bodyPr/>
        <a:lstStyle/>
        <a:p>
          <a:endParaRPr lang="en-US"/>
        </a:p>
      </dgm:t>
    </dgm:pt>
    <dgm:pt modelId="{3246AFC4-BE8A-454E-8D72-7F9D471320C1}" type="sibTrans" cxnId="{94F9AE72-A365-442C-93EC-41D4884B6389}">
      <dgm:prSet/>
      <dgm:spPr/>
      <dgm:t>
        <a:bodyPr/>
        <a:lstStyle/>
        <a:p>
          <a:endParaRPr lang="en-US"/>
        </a:p>
      </dgm:t>
    </dgm:pt>
    <dgm:pt modelId="{278E6BBD-E55C-4EFA-83C5-8ACFDD711EAE}">
      <dgm:prSet/>
      <dgm:spPr/>
      <dgm:t>
        <a:bodyPr/>
        <a:lstStyle/>
        <a:p>
          <a:r>
            <a:rPr lang="en-US"/>
            <a:t>Imputing columns with less than 30% null values</a:t>
          </a:r>
        </a:p>
      </dgm:t>
    </dgm:pt>
    <dgm:pt modelId="{468DC57A-F594-42D8-81C4-6423C685F456}" type="parTrans" cxnId="{66B6D249-E4DE-4C37-AB06-4BA6F6622572}">
      <dgm:prSet/>
      <dgm:spPr/>
      <dgm:t>
        <a:bodyPr/>
        <a:lstStyle/>
        <a:p>
          <a:endParaRPr lang="en-US"/>
        </a:p>
      </dgm:t>
    </dgm:pt>
    <dgm:pt modelId="{CB3F2B11-EB54-4195-A2B1-2C5D5D90656E}" type="sibTrans" cxnId="{66B6D249-E4DE-4C37-AB06-4BA6F6622572}">
      <dgm:prSet/>
      <dgm:spPr/>
      <dgm:t>
        <a:bodyPr/>
        <a:lstStyle/>
        <a:p>
          <a:endParaRPr lang="en-US"/>
        </a:p>
      </dgm:t>
    </dgm:pt>
    <dgm:pt modelId="{D271D244-D1F3-45BE-924C-113C70E2B95A}">
      <dgm:prSet/>
      <dgm:spPr/>
      <dgm:t>
        <a:bodyPr/>
        <a:lstStyle/>
        <a:p>
          <a:r>
            <a:rPr lang="en-US" dirty="0"/>
            <a:t>One hot encoding for categorical data</a:t>
          </a:r>
        </a:p>
      </dgm:t>
    </dgm:pt>
    <dgm:pt modelId="{F2AB535D-CCFE-4E03-BBE5-3A192A2FFAA0}" type="parTrans" cxnId="{722439A2-D94F-467C-8586-25647F6B08CF}">
      <dgm:prSet/>
      <dgm:spPr/>
      <dgm:t>
        <a:bodyPr/>
        <a:lstStyle/>
        <a:p>
          <a:endParaRPr lang="en-US"/>
        </a:p>
      </dgm:t>
    </dgm:pt>
    <dgm:pt modelId="{E5B7F3F8-B0FB-4242-AA31-F83046343A82}" type="sibTrans" cxnId="{722439A2-D94F-467C-8586-25647F6B08CF}">
      <dgm:prSet/>
      <dgm:spPr/>
      <dgm:t>
        <a:bodyPr/>
        <a:lstStyle/>
        <a:p>
          <a:endParaRPr lang="en-US"/>
        </a:p>
      </dgm:t>
    </dgm:pt>
    <dgm:pt modelId="{D68372BA-6CE7-43B9-B81B-85A50E58E6DC}">
      <dgm:prSet/>
      <dgm:spPr/>
      <dgm:t>
        <a:bodyPr/>
        <a:lstStyle/>
        <a:p>
          <a:r>
            <a:rPr lang="en-US"/>
            <a:t>Grouping values with less frequency as "other" </a:t>
          </a:r>
        </a:p>
      </dgm:t>
    </dgm:pt>
    <dgm:pt modelId="{DD682131-0D7B-4B0D-9F5C-9C03D04DF5C3}" type="parTrans" cxnId="{920C0D7E-5B9D-41C3-B852-C1507348E324}">
      <dgm:prSet/>
      <dgm:spPr/>
      <dgm:t>
        <a:bodyPr/>
        <a:lstStyle/>
        <a:p>
          <a:endParaRPr lang="en-US"/>
        </a:p>
      </dgm:t>
    </dgm:pt>
    <dgm:pt modelId="{864B8A6B-6F9A-4B21-BFEB-D83FC56DA6E1}" type="sibTrans" cxnId="{920C0D7E-5B9D-41C3-B852-C1507348E324}">
      <dgm:prSet/>
      <dgm:spPr/>
      <dgm:t>
        <a:bodyPr/>
        <a:lstStyle/>
        <a:p>
          <a:endParaRPr lang="en-US"/>
        </a:p>
      </dgm:t>
    </dgm:pt>
    <dgm:pt modelId="{B98B0753-4C8F-4538-A7D6-ADF37A5B94D0}" type="pres">
      <dgm:prSet presAssocID="{F4D6C98D-1D86-4F43-B687-7564E2F9531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8ACBE2-93B2-4028-916D-F6EA96A56EA1}" type="pres">
      <dgm:prSet presAssocID="{EB3E2751-743E-4DDF-826B-7F559101A3EA}" presName="compNode" presStyleCnt="0"/>
      <dgm:spPr/>
    </dgm:pt>
    <dgm:pt modelId="{CFDAFED9-AF61-425D-91DF-17858FD167C7}" type="pres">
      <dgm:prSet presAssocID="{EB3E2751-743E-4DDF-826B-7F559101A3EA}" presName="bgRect" presStyleLbl="bgShp" presStyleIdx="0" presStyleCnt="2"/>
      <dgm:spPr/>
    </dgm:pt>
    <dgm:pt modelId="{136F733A-52CB-4DB7-8255-C145E5698957}" type="pres">
      <dgm:prSet presAssocID="{EB3E2751-743E-4DDF-826B-7F559101A3EA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B3524BB-3396-4DF5-8A5C-0AD5726CA268}" type="pres">
      <dgm:prSet presAssocID="{EB3E2751-743E-4DDF-826B-7F559101A3EA}" presName="spaceRect" presStyleCnt="0"/>
      <dgm:spPr/>
    </dgm:pt>
    <dgm:pt modelId="{85303527-B1A3-4E9E-90EC-47BDE559F395}" type="pres">
      <dgm:prSet presAssocID="{EB3E2751-743E-4DDF-826B-7F559101A3EA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461BAF2-F8F5-4FE0-81BF-A378F9E43E98}" type="pres">
      <dgm:prSet presAssocID="{EB3E2751-743E-4DDF-826B-7F559101A3EA}" presName="desTx" presStyleLbl="revTx" presStyleIdx="1" presStyleCnt="4" custScaleX="115688">
        <dgm:presLayoutVars/>
      </dgm:prSet>
      <dgm:spPr/>
      <dgm:t>
        <a:bodyPr/>
        <a:lstStyle/>
        <a:p>
          <a:endParaRPr lang="en-US"/>
        </a:p>
      </dgm:t>
    </dgm:pt>
    <dgm:pt modelId="{972A0F78-E1BE-42C7-8B5C-970FD8505626}" type="pres">
      <dgm:prSet presAssocID="{0AB62119-E520-402A-8722-1FCE8E0F5CA2}" presName="sibTrans" presStyleCnt="0"/>
      <dgm:spPr/>
    </dgm:pt>
    <dgm:pt modelId="{0661F8A8-3677-4791-B80B-8E68791BA242}" type="pres">
      <dgm:prSet presAssocID="{D271D244-D1F3-45BE-924C-113C70E2B95A}" presName="compNode" presStyleCnt="0"/>
      <dgm:spPr/>
    </dgm:pt>
    <dgm:pt modelId="{43D52DD8-12A6-4DE2-BBF5-27B4FDCB6187}" type="pres">
      <dgm:prSet presAssocID="{D271D244-D1F3-45BE-924C-113C70E2B95A}" presName="bgRect" presStyleLbl="bgShp" presStyleIdx="1" presStyleCnt="2"/>
      <dgm:spPr/>
    </dgm:pt>
    <dgm:pt modelId="{6712612B-2BA4-42C3-87C2-90F6B738A4E4}" type="pres">
      <dgm:prSet presAssocID="{D271D244-D1F3-45BE-924C-113C70E2B95A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E0A791CA-6FBD-4775-9B77-BC770422E170}" type="pres">
      <dgm:prSet presAssocID="{D271D244-D1F3-45BE-924C-113C70E2B95A}" presName="spaceRect" presStyleCnt="0"/>
      <dgm:spPr/>
    </dgm:pt>
    <dgm:pt modelId="{6520ED97-A6D4-4A28-AEE6-1D013461A122}" type="pres">
      <dgm:prSet presAssocID="{D271D244-D1F3-45BE-924C-113C70E2B95A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1E82C9C-509C-4F9E-9F5E-590742FBD7C6}" type="pres">
      <dgm:prSet presAssocID="{D271D244-D1F3-45BE-924C-113C70E2B95A}" presName="desTx" presStyleLbl="revTx" presStyleIdx="3" presStyleCnt="4">
        <dgm:presLayoutVars/>
      </dgm:prSet>
      <dgm:spPr/>
      <dgm:t>
        <a:bodyPr/>
        <a:lstStyle/>
        <a:p>
          <a:endParaRPr lang="en-US"/>
        </a:p>
      </dgm:t>
    </dgm:pt>
  </dgm:ptLst>
  <dgm:cxnLst>
    <dgm:cxn modelId="{E6A7102F-25EF-4828-BF12-29689947439F}" srcId="{F4D6C98D-1D86-4F43-B687-7564E2F95310}" destId="{EB3E2751-743E-4DDF-826B-7F559101A3EA}" srcOrd="0" destOrd="0" parTransId="{2C8A51F5-0A93-4A3E-A738-0A8759E17E18}" sibTransId="{0AB62119-E520-402A-8722-1FCE8E0F5CA2}"/>
    <dgm:cxn modelId="{AB24946A-B54B-46C6-B90F-1B5863C626C8}" type="presOf" srcId="{F4D6C98D-1D86-4F43-B687-7564E2F95310}" destId="{B98B0753-4C8F-4538-A7D6-ADF37A5B94D0}" srcOrd="0" destOrd="0" presId="urn:microsoft.com/office/officeart/2018/2/layout/IconVerticalSolidList"/>
    <dgm:cxn modelId="{A68DF28A-325B-4BB3-9EFB-616ADFD07AA1}" type="presOf" srcId="{4FBBD6A4-CAB3-43D2-9EAA-324B57A6D1F2}" destId="{8461BAF2-F8F5-4FE0-81BF-A378F9E43E98}" srcOrd="0" destOrd="0" presId="urn:microsoft.com/office/officeart/2018/2/layout/IconVerticalSolidList"/>
    <dgm:cxn modelId="{94F9AE72-A365-442C-93EC-41D4884B6389}" srcId="{EB3E2751-743E-4DDF-826B-7F559101A3EA}" destId="{4FBBD6A4-CAB3-43D2-9EAA-324B57A6D1F2}" srcOrd="0" destOrd="0" parTransId="{6074B7F4-C9BD-48AC-A004-7C00DAF67D23}" sibTransId="{3246AFC4-BE8A-454E-8D72-7F9D471320C1}"/>
    <dgm:cxn modelId="{722439A2-D94F-467C-8586-25647F6B08CF}" srcId="{F4D6C98D-1D86-4F43-B687-7564E2F95310}" destId="{D271D244-D1F3-45BE-924C-113C70E2B95A}" srcOrd="1" destOrd="0" parTransId="{F2AB535D-CCFE-4E03-BBE5-3A192A2FFAA0}" sibTransId="{E5B7F3F8-B0FB-4242-AA31-F83046343A82}"/>
    <dgm:cxn modelId="{920C0D7E-5B9D-41C3-B852-C1507348E324}" srcId="{D271D244-D1F3-45BE-924C-113C70E2B95A}" destId="{D68372BA-6CE7-43B9-B81B-85A50E58E6DC}" srcOrd="0" destOrd="0" parTransId="{DD682131-0D7B-4B0D-9F5C-9C03D04DF5C3}" sibTransId="{864B8A6B-6F9A-4B21-BFEB-D83FC56DA6E1}"/>
    <dgm:cxn modelId="{633CFB52-F19A-4CC9-9A98-5085E77FFAC0}" type="presOf" srcId="{278E6BBD-E55C-4EFA-83C5-8ACFDD711EAE}" destId="{8461BAF2-F8F5-4FE0-81BF-A378F9E43E98}" srcOrd="0" destOrd="1" presId="urn:microsoft.com/office/officeart/2018/2/layout/IconVerticalSolidList"/>
    <dgm:cxn modelId="{C2153FED-D4F0-4967-AC60-01CD9F94E482}" type="presOf" srcId="{EB3E2751-743E-4DDF-826B-7F559101A3EA}" destId="{85303527-B1A3-4E9E-90EC-47BDE559F395}" srcOrd="0" destOrd="0" presId="urn:microsoft.com/office/officeart/2018/2/layout/IconVerticalSolidList"/>
    <dgm:cxn modelId="{C52D432C-7004-4239-B481-736669189767}" type="presOf" srcId="{D68372BA-6CE7-43B9-B81B-85A50E58E6DC}" destId="{11E82C9C-509C-4F9E-9F5E-590742FBD7C6}" srcOrd="0" destOrd="0" presId="urn:microsoft.com/office/officeart/2018/2/layout/IconVerticalSolidList"/>
    <dgm:cxn modelId="{66B6D249-E4DE-4C37-AB06-4BA6F6622572}" srcId="{EB3E2751-743E-4DDF-826B-7F559101A3EA}" destId="{278E6BBD-E55C-4EFA-83C5-8ACFDD711EAE}" srcOrd="1" destOrd="0" parTransId="{468DC57A-F594-42D8-81C4-6423C685F456}" sibTransId="{CB3F2B11-EB54-4195-A2B1-2C5D5D90656E}"/>
    <dgm:cxn modelId="{0CE16B09-DE15-4965-B780-6041FFC432A6}" type="presOf" srcId="{D271D244-D1F3-45BE-924C-113C70E2B95A}" destId="{6520ED97-A6D4-4A28-AEE6-1D013461A122}" srcOrd="0" destOrd="0" presId="urn:microsoft.com/office/officeart/2018/2/layout/IconVerticalSolidList"/>
    <dgm:cxn modelId="{9272C53C-3EDE-4E67-8567-E68D3AA2899F}" type="presParOf" srcId="{B98B0753-4C8F-4538-A7D6-ADF37A5B94D0}" destId="{078ACBE2-93B2-4028-916D-F6EA96A56EA1}" srcOrd="0" destOrd="0" presId="urn:microsoft.com/office/officeart/2018/2/layout/IconVerticalSolidList"/>
    <dgm:cxn modelId="{EFC20F11-419A-4580-A3A0-316A0A12D261}" type="presParOf" srcId="{078ACBE2-93B2-4028-916D-F6EA96A56EA1}" destId="{CFDAFED9-AF61-425D-91DF-17858FD167C7}" srcOrd="0" destOrd="0" presId="urn:microsoft.com/office/officeart/2018/2/layout/IconVerticalSolidList"/>
    <dgm:cxn modelId="{36BCE3F1-95D4-4C5D-B086-320675FA40E2}" type="presParOf" srcId="{078ACBE2-93B2-4028-916D-F6EA96A56EA1}" destId="{136F733A-52CB-4DB7-8255-C145E5698957}" srcOrd="1" destOrd="0" presId="urn:microsoft.com/office/officeart/2018/2/layout/IconVerticalSolidList"/>
    <dgm:cxn modelId="{97B06E1C-A3C7-4D85-B12D-90BA42B296FE}" type="presParOf" srcId="{078ACBE2-93B2-4028-916D-F6EA96A56EA1}" destId="{BB3524BB-3396-4DF5-8A5C-0AD5726CA268}" srcOrd="2" destOrd="0" presId="urn:microsoft.com/office/officeart/2018/2/layout/IconVerticalSolidList"/>
    <dgm:cxn modelId="{ECBA9429-2420-4B47-94A8-D4AF2CD8FDDC}" type="presParOf" srcId="{078ACBE2-93B2-4028-916D-F6EA96A56EA1}" destId="{85303527-B1A3-4E9E-90EC-47BDE559F395}" srcOrd="3" destOrd="0" presId="urn:microsoft.com/office/officeart/2018/2/layout/IconVerticalSolidList"/>
    <dgm:cxn modelId="{A8B77118-292B-4D88-A6D8-B73A9B5EEEDE}" type="presParOf" srcId="{078ACBE2-93B2-4028-916D-F6EA96A56EA1}" destId="{8461BAF2-F8F5-4FE0-81BF-A378F9E43E98}" srcOrd="4" destOrd="0" presId="urn:microsoft.com/office/officeart/2018/2/layout/IconVerticalSolidList"/>
    <dgm:cxn modelId="{CE423B9A-B5AC-4733-A415-894DFF49850E}" type="presParOf" srcId="{B98B0753-4C8F-4538-A7D6-ADF37A5B94D0}" destId="{972A0F78-E1BE-42C7-8B5C-970FD8505626}" srcOrd="1" destOrd="0" presId="urn:microsoft.com/office/officeart/2018/2/layout/IconVerticalSolidList"/>
    <dgm:cxn modelId="{BD8EB055-D966-4C1E-A3C6-F429BD4A7421}" type="presParOf" srcId="{B98B0753-4C8F-4538-A7D6-ADF37A5B94D0}" destId="{0661F8A8-3677-4791-B80B-8E68791BA242}" srcOrd="2" destOrd="0" presId="urn:microsoft.com/office/officeart/2018/2/layout/IconVerticalSolidList"/>
    <dgm:cxn modelId="{616A30C0-2D3F-4C27-B3DB-44E3186D0B4F}" type="presParOf" srcId="{0661F8A8-3677-4791-B80B-8E68791BA242}" destId="{43D52DD8-12A6-4DE2-BBF5-27B4FDCB6187}" srcOrd="0" destOrd="0" presId="urn:microsoft.com/office/officeart/2018/2/layout/IconVerticalSolidList"/>
    <dgm:cxn modelId="{9A4892FA-F1F7-411E-9397-6F6BF8C2FAE8}" type="presParOf" srcId="{0661F8A8-3677-4791-B80B-8E68791BA242}" destId="{6712612B-2BA4-42C3-87C2-90F6B738A4E4}" srcOrd="1" destOrd="0" presId="urn:microsoft.com/office/officeart/2018/2/layout/IconVerticalSolidList"/>
    <dgm:cxn modelId="{114FBF36-7D6D-4D11-A5B1-2445914B21EF}" type="presParOf" srcId="{0661F8A8-3677-4791-B80B-8E68791BA242}" destId="{E0A791CA-6FBD-4775-9B77-BC770422E170}" srcOrd="2" destOrd="0" presId="urn:microsoft.com/office/officeart/2018/2/layout/IconVerticalSolidList"/>
    <dgm:cxn modelId="{A9498944-BCF9-4371-A2BC-54038FFAC9B2}" type="presParOf" srcId="{0661F8A8-3677-4791-B80B-8E68791BA242}" destId="{6520ED97-A6D4-4A28-AEE6-1D013461A122}" srcOrd="3" destOrd="0" presId="urn:microsoft.com/office/officeart/2018/2/layout/IconVerticalSolidList"/>
    <dgm:cxn modelId="{B90A2C73-6FE6-4D4F-8F15-0A41E5538F38}" type="presParOf" srcId="{0661F8A8-3677-4791-B80B-8E68791BA242}" destId="{11E82C9C-509C-4F9E-9F5E-590742FBD7C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C6FE9F-A785-49DC-AC8F-4E9B477397E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C0BF96D-6F10-428A-9F01-137F963BD0C2}">
      <dgm:prSet/>
      <dgm:spPr/>
      <dgm:t>
        <a:bodyPr/>
        <a:lstStyle/>
        <a:p>
          <a:r>
            <a:rPr lang="en-US" b="1"/>
            <a:t>Linear Regression</a:t>
          </a:r>
          <a:endParaRPr lang="en-US"/>
        </a:p>
      </dgm:t>
    </dgm:pt>
    <dgm:pt modelId="{6000DCF4-7C00-46F7-A610-35219ED3D232}" type="parTrans" cxnId="{662D04FE-9964-40B0-958F-4416EDF68B25}">
      <dgm:prSet/>
      <dgm:spPr/>
      <dgm:t>
        <a:bodyPr/>
        <a:lstStyle/>
        <a:p>
          <a:endParaRPr lang="en-US"/>
        </a:p>
      </dgm:t>
    </dgm:pt>
    <dgm:pt modelId="{4E5E538E-11DB-4CF8-A375-A7417DAF4A07}" type="sibTrans" cxnId="{662D04FE-9964-40B0-958F-4416EDF68B25}">
      <dgm:prSet/>
      <dgm:spPr/>
      <dgm:t>
        <a:bodyPr/>
        <a:lstStyle/>
        <a:p>
          <a:endParaRPr lang="en-US"/>
        </a:p>
      </dgm:t>
    </dgm:pt>
    <dgm:pt modelId="{CBB9228D-DED4-4D0F-8B50-86A6C6D51167}">
      <dgm:prSet/>
      <dgm:spPr/>
      <dgm:t>
        <a:bodyPr/>
        <a:lstStyle/>
        <a:p>
          <a:r>
            <a:rPr lang="en-US" b="1"/>
            <a:t>SGDRegressor</a:t>
          </a:r>
          <a:endParaRPr lang="en-US"/>
        </a:p>
      </dgm:t>
    </dgm:pt>
    <dgm:pt modelId="{31641057-43A1-4D9E-9BE7-6D5EA6E0AAEB}" type="parTrans" cxnId="{08BD880E-B82E-4937-9583-DB355C2F2CE5}">
      <dgm:prSet/>
      <dgm:spPr/>
      <dgm:t>
        <a:bodyPr/>
        <a:lstStyle/>
        <a:p>
          <a:endParaRPr lang="en-US"/>
        </a:p>
      </dgm:t>
    </dgm:pt>
    <dgm:pt modelId="{45E1C661-31F7-4563-B09E-3032B5E1EEE4}" type="sibTrans" cxnId="{08BD880E-B82E-4937-9583-DB355C2F2CE5}">
      <dgm:prSet/>
      <dgm:spPr/>
      <dgm:t>
        <a:bodyPr/>
        <a:lstStyle/>
        <a:p>
          <a:endParaRPr lang="en-US"/>
        </a:p>
      </dgm:t>
    </dgm:pt>
    <dgm:pt modelId="{B52EBE94-A29E-4AF5-8A8D-3B13D402514A}">
      <dgm:prSet/>
      <dgm:spPr/>
      <dgm:t>
        <a:bodyPr/>
        <a:lstStyle/>
        <a:p>
          <a:r>
            <a:rPr lang="en-US" b="1"/>
            <a:t>Bayesian Regression</a:t>
          </a:r>
          <a:endParaRPr lang="en-US"/>
        </a:p>
      </dgm:t>
    </dgm:pt>
    <dgm:pt modelId="{9203B5BA-14D1-459F-B873-3A63C6295E32}" type="parTrans" cxnId="{A7D571A0-E9BB-4721-8A10-309361A26DF1}">
      <dgm:prSet/>
      <dgm:spPr/>
      <dgm:t>
        <a:bodyPr/>
        <a:lstStyle/>
        <a:p>
          <a:endParaRPr lang="en-US"/>
        </a:p>
      </dgm:t>
    </dgm:pt>
    <dgm:pt modelId="{3050FB95-2981-44ED-BC08-AE4BEC3A0222}" type="sibTrans" cxnId="{A7D571A0-E9BB-4721-8A10-309361A26DF1}">
      <dgm:prSet/>
      <dgm:spPr/>
      <dgm:t>
        <a:bodyPr/>
        <a:lstStyle/>
        <a:p>
          <a:endParaRPr lang="en-US"/>
        </a:p>
      </dgm:t>
    </dgm:pt>
    <dgm:pt modelId="{F2622762-1567-42F7-9B22-FEF8DE4B14B4}">
      <dgm:prSet/>
      <dgm:spPr/>
      <dgm:t>
        <a:bodyPr/>
        <a:lstStyle/>
        <a:p>
          <a:r>
            <a:rPr lang="en-US" b="1"/>
            <a:t>Ridge Regression</a:t>
          </a:r>
          <a:endParaRPr lang="en-US"/>
        </a:p>
      </dgm:t>
    </dgm:pt>
    <dgm:pt modelId="{4EA5EC91-90EB-4CB9-A55B-85B3246C241E}" type="parTrans" cxnId="{DF135DEF-285C-44F7-A082-F53E5D7CC088}">
      <dgm:prSet/>
      <dgm:spPr/>
      <dgm:t>
        <a:bodyPr/>
        <a:lstStyle/>
        <a:p>
          <a:endParaRPr lang="en-US"/>
        </a:p>
      </dgm:t>
    </dgm:pt>
    <dgm:pt modelId="{E7237DAF-D53B-4BC0-806F-1060413848AF}" type="sibTrans" cxnId="{DF135DEF-285C-44F7-A082-F53E5D7CC088}">
      <dgm:prSet/>
      <dgm:spPr/>
      <dgm:t>
        <a:bodyPr/>
        <a:lstStyle/>
        <a:p>
          <a:endParaRPr lang="en-US"/>
        </a:p>
      </dgm:t>
    </dgm:pt>
    <dgm:pt modelId="{3435A78E-EE66-4CC6-8F7C-3FB614F26E37}">
      <dgm:prSet/>
      <dgm:spPr/>
      <dgm:t>
        <a:bodyPr/>
        <a:lstStyle/>
        <a:p>
          <a:r>
            <a:rPr lang="en-US" b="1"/>
            <a:t>Gradient Boosting Regression</a:t>
          </a:r>
          <a:endParaRPr lang="en-US"/>
        </a:p>
      </dgm:t>
    </dgm:pt>
    <dgm:pt modelId="{E33FB124-EAFB-447C-B6C0-42834EA8E60A}" type="parTrans" cxnId="{4DC5AF23-3F12-47BA-BD5E-3A44C7D0A1EC}">
      <dgm:prSet/>
      <dgm:spPr/>
      <dgm:t>
        <a:bodyPr/>
        <a:lstStyle/>
        <a:p>
          <a:endParaRPr lang="en-US"/>
        </a:p>
      </dgm:t>
    </dgm:pt>
    <dgm:pt modelId="{1F96DF1A-2AFD-4036-B2C8-093A17C8E779}" type="sibTrans" cxnId="{4DC5AF23-3F12-47BA-BD5E-3A44C7D0A1EC}">
      <dgm:prSet/>
      <dgm:spPr/>
      <dgm:t>
        <a:bodyPr/>
        <a:lstStyle/>
        <a:p>
          <a:endParaRPr lang="en-US"/>
        </a:p>
      </dgm:t>
    </dgm:pt>
    <dgm:pt modelId="{B43CEF4E-1119-4D87-8C52-7EDEB7864606}" type="pres">
      <dgm:prSet presAssocID="{F4C6FE9F-A785-49DC-AC8F-4E9B477397E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C2B7472-CAD7-448A-9790-2095B1A9BFD1}" type="pres">
      <dgm:prSet presAssocID="{9C0BF96D-6F10-428A-9F01-137F963BD0C2}" presName="thickLine" presStyleLbl="alignNode1" presStyleIdx="0" presStyleCnt="5"/>
      <dgm:spPr/>
    </dgm:pt>
    <dgm:pt modelId="{BA094DD6-903D-4E27-B01D-5030029B8860}" type="pres">
      <dgm:prSet presAssocID="{9C0BF96D-6F10-428A-9F01-137F963BD0C2}" presName="horz1" presStyleCnt="0"/>
      <dgm:spPr/>
    </dgm:pt>
    <dgm:pt modelId="{01C13601-6408-4AED-BACA-4CA4E1EBF38D}" type="pres">
      <dgm:prSet presAssocID="{9C0BF96D-6F10-428A-9F01-137F963BD0C2}" presName="tx1" presStyleLbl="revTx" presStyleIdx="0" presStyleCnt="5"/>
      <dgm:spPr/>
      <dgm:t>
        <a:bodyPr/>
        <a:lstStyle/>
        <a:p>
          <a:endParaRPr lang="en-US"/>
        </a:p>
      </dgm:t>
    </dgm:pt>
    <dgm:pt modelId="{E1844637-79C6-4377-AC7A-E9C100D167D5}" type="pres">
      <dgm:prSet presAssocID="{9C0BF96D-6F10-428A-9F01-137F963BD0C2}" presName="vert1" presStyleCnt="0"/>
      <dgm:spPr/>
    </dgm:pt>
    <dgm:pt modelId="{FA7071F2-7DAC-48FF-9315-DF64C9AE6864}" type="pres">
      <dgm:prSet presAssocID="{CBB9228D-DED4-4D0F-8B50-86A6C6D51167}" presName="thickLine" presStyleLbl="alignNode1" presStyleIdx="1" presStyleCnt="5"/>
      <dgm:spPr/>
    </dgm:pt>
    <dgm:pt modelId="{25ECF3F9-780A-4747-B3E7-CBADF6AA6778}" type="pres">
      <dgm:prSet presAssocID="{CBB9228D-DED4-4D0F-8B50-86A6C6D51167}" presName="horz1" presStyleCnt="0"/>
      <dgm:spPr/>
    </dgm:pt>
    <dgm:pt modelId="{B020F553-DB0B-4D7D-B9C6-08EEB4928521}" type="pres">
      <dgm:prSet presAssocID="{CBB9228D-DED4-4D0F-8B50-86A6C6D51167}" presName="tx1" presStyleLbl="revTx" presStyleIdx="1" presStyleCnt="5"/>
      <dgm:spPr/>
      <dgm:t>
        <a:bodyPr/>
        <a:lstStyle/>
        <a:p>
          <a:endParaRPr lang="en-US"/>
        </a:p>
      </dgm:t>
    </dgm:pt>
    <dgm:pt modelId="{44BD4813-D8D6-4F77-A568-919FCC2B0C2B}" type="pres">
      <dgm:prSet presAssocID="{CBB9228D-DED4-4D0F-8B50-86A6C6D51167}" presName="vert1" presStyleCnt="0"/>
      <dgm:spPr/>
    </dgm:pt>
    <dgm:pt modelId="{0585253F-53E8-4958-A061-5B5572943FED}" type="pres">
      <dgm:prSet presAssocID="{B52EBE94-A29E-4AF5-8A8D-3B13D402514A}" presName="thickLine" presStyleLbl="alignNode1" presStyleIdx="2" presStyleCnt="5"/>
      <dgm:spPr/>
    </dgm:pt>
    <dgm:pt modelId="{6183AA1B-F50D-4745-9233-70860CC1E1AE}" type="pres">
      <dgm:prSet presAssocID="{B52EBE94-A29E-4AF5-8A8D-3B13D402514A}" presName="horz1" presStyleCnt="0"/>
      <dgm:spPr/>
    </dgm:pt>
    <dgm:pt modelId="{E0221DF5-5D5C-487D-B2BC-C6168F33FFFC}" type="pres">
      <dgm:prSet presAssocID="{B52EBE94-A29E-4AF5-8A8D-3B13D402514A}" presName="tx1" presStyleLbl="revTx" presStyleIdx="2" presStyleCnt="5"/>
      <dgm:spPr/>
      <dgm:t>
        <a:bodyPr/>
        <a:lstStyle/>
        <a:p>
          <a:endParaRPr lang="en-US"/>
        </a:p>
      </dgm:t>
    </dgm:pt>
    <dgm:pt modelId="{3C1ED53D-B008-4FE6-BB64-5F65741C6406}" type="pres">
      <dgm:prSet presAssocID="{B52EBE94-A29E-4AF5-8A8D-3B13D402514A}" presName="vert1" presStyleCnt="0"/>
      <dgm:spPr/>
    </dgm:pt>
    <dgm:pt modelId="{2266B17F-AA64-4353-B126-12FA0658A75F}" type="pres">
      <dgm:prSet presAssocID="{F2622762-1567-42F7-9B22-FEF8DE4B14B4}" presName="thickLine" presStyleLbl="alignNode1" presStyleIdx="3" presStyleCnt="5"/>
      <dgm:spPr/>
    </dgm:pt>
    <dgm:pt modelId="{074FBDFA-BEC2-4247-9FB8-D391C19594BF}" type="pres">
      <dgm:prSet presAssocID="{F2622762-1567-42F7-9B22-FEF8DE4B14B4}" presName="horz1" presStyleCnt="0"/>
      <dgm:spPr/>
    </dgm:pt>
    <dgm:pt modelId="{7D020CCB-A199-4ADC-83C2-9193DE004B9B}" type="pres">
      <dgm:prSet presAssocID="{F2622762-1567-42F7-9B22-FEF8DE4B14B4}" presName="tx1" presStyleLbl="revTx" presStyleIdx="3" presStyleCnt="5"/>
      <dgm:spPr/>
      <dgm:t>
        <a:bodyPr/>
        <a:lstStyle/>
        <a:p>
          <a:endParaRPr lang="en-US"/>
        </a:p>
      </dgm:t>
    </dgm:pt>
    <dgm:pt modelId="{BC072C0D-AF85-4DE8-A2CC-4DB1D2A30848}" type="pres">
      <dgm:prSet presAssocID="{F2622762-1567-42F7-9B22-FEF8DE4B14B4}" presName="vert1" presStyleCnt="0"/>
      <dgm:spPr/>
    </dgm:pt>
    <dgm:pt modelId="{25595D65-743C-47AD-A312-4F93BCC3B738}" type="pres">
      <dgm:prSet presAssocID="{3435A78E-EE66-4CC6-8F7C-3FB614F26E37}" presName="thickLine" presStyleLbl="alignNode1" presStyleIdx="4" presStyleCnt="5"/>
      <dgm:spPr/>
    </dgm:pt>
    <dgm:pt modelId="{CF2FE7B5-41D4-4399-A847-18D113BF6A20}" type="pres">
      <dgm:prSet presAssocID="{3435A78E-EE66-4CC6-8F7C-3FB614F26E37}" presName="horz1" presStyleCnt="0"/>
      <dgm:spPr/>
    </dgm:pt>
    <dgm:pt modelId="{9C8E2A38-8370-4106-9F75-5324D4BD089D}" type="pres">
      <dgm:prSet presAssocID="{3435A78E-EE66-4CC6-8F7C-3FB614F26E37}" presName="tx1" presStyleLbl="revTx" presStyleIdx="4" presStyleCnt="5"/>
      <dgm:spPr/>
      <dgm:t>
        <a:bodyPr/>
        <a:lstStyle/>
        <a:p>
          <a:endParaRPr lang="en-US"/>
        </a:p>
      </dgm:t>
    </dgm:pt>
    <dgm:pt modelId="{0B600828-F822-4FB8-9BC5-A9D5225AE3AC}" type="pres">
      <dgm:prSet presAssocID="{3435A78E-EE66-4CC6-8F7C-3FB614F26E37}" presName="vert1" presStyleCnt="0"/>
      <dgm:spPr/>
    </dgm:pt>
  </dgm:ptLst>
  <dgm:cxnLst>
    <dgm:cxn modelId="{0CAAF92B-F826-4144-81E2-5AC342F186B5}" type="presOf" srcId="{F2622762-1567-42F7-9B22-FEF8DE4B14B4}" destId="{7D020CCB-A199-4ADC-83C2-9193DE004B9B}" srcOrd="0" destOrd="0" presId="urn:microsoft.com/office/officeart/2008/layout/LinedList"/>
    <dgm:cxn modelId="{988FD883-4523-4A48-B54A-46A87279FCFF}" type="presOf" srcId="{F4C6FE9F-A785-49DC-AC8F-4E9B477397EB}" destId="{B43CEF4E-1119-4D87-8C52-7EDEB7864606}" srcOrd="0" destOrd="0" presId="urn:microsoft.com/office/officeart/2008/layout/LinedList"/>
    <dgm:cxn modelId="{9591D588-5C05-425C-A71E-C48CCC2EA64A}" type="presOf" srcId="{CBB9228D-DED4-4D0F-8B50-86A6C6D51167}" destId="{B020F553-DB0B-4D7D-B9C6-08EEB4928521}" srcOrd="0" destOrd="0" presId="urn:microsoft.com/office/officeart/2008/layout/LinedList"/>
    <dgm:cxn modelId="{C1045FD8-F2D2-4A5D-BB15-7553190E7AC4}" type="presOf" srcId="{3435A78E-EE66-4CC6-8F7C-3FB614F26E37}" destId="{9C8E2A38-8370-4106-9F75-5324D4BD089D}" srcOrd="0" destOrd="0" presId="urn:microsoft.com/office/officeart/2008/layout/LinedList"/>
    <dgm:cxn modelId="{08BD880E-B82E-4937-9583-DB355C2F2CE5}" srcId="{F4C6FE9F-A785-49DC-AC8F-4E9B477397EB}" destId="{CBB9228D-DED4-4D0F-8B50-86A6C6D51167}" srcOrd="1" destOrd="0" parTransId="{31641057-43A1-4D9E-9BE7-6D5EA6E0AAEB}" sibTransId="{45E1C661-31F7-4563-B09E-3032B5E1EEE4}"/>
    <dgm:cxn modelId="{948C6898-5F3B-4E54-852F-6875BC451D18}" type="presOf" srcId="{9C0BF96D-6F10-428A-9F01-137F963BD0C2}" destId="{01C13601-6408-4AED-BACA-4CA4E1EBF38D}" srcOrd="0" destOrd="0" presId="urn:microsoft.com/office/officeart/2008/layout/LinedList"/>
    <dgm:cxn modelId="{A7D571A0-E9BB-4721-8A10-309361A26DF1}" srcId="{F4C6FE9F-A785-49DC-AC8F-4E9B477397EB}" destId="{B52EBE94-A29E-4AF5-8A8D-3B13D402514A}" srcOrd="2" destOrd="0" parTransId="{9203B5BA-14D1-459F-B873-3A63C6295E32}" sibTransId="{3050FB95-2981-44ED-BC08-AE4BEC3A0222}"/>
    <dgm:cxn modelId="{264AF3CD-ABCA-4104-A304-EE2BE6BF4229}" type="presOf" srcId="{B52EBE94-A29E-4AF5-8A8D-3B13D402514A}" destId="{E0221DF5-5D5C-487D-B2BC-C6168F33FFFC}" srcOrd="0" destOrd="0" presId="urn:microsoft.com/office/officeart/2008/layout/LinedList"/>
    <dgm:cxn modelId="{DF135DEF-285C-44F7-A082-F53E5D7CC088}" srcId="{F4C6FE9F-A785-49DC-AC8F-4E9B477397EB}" destId="{F2622762-1567-42F7-9B22-FEF8DE4B14B4}" srcOrd="3" destOrd="0" parTransId="{4EA5EC91-90EB-4CB9-A55B-85B3246C241E}" sibTransId="{E7237DAF-D53B-4BC0-806F-1060413848AF}"/>
    <dgm:cxn modelId="{4DC5AF23-3F12-47BA-BD5E-3A44C7D0A1EC}" srcId="{F4C6FE9F-A785-49DC-AC8F-4E9B477397EB}" destId="{3435A78E-EE66-4CC6-8F7C-3FB614F26E37}" srcOrd="4" destOrd="0" parTransId="{E33FB124-EAFB-447C-B6C0-42834EA8E60A}" sibTransId="{1F96DF1A-2AFD-4036-B2C8-093A17C8E779}"/>
    <dgm:cxn modelId="{662D04FE-9964-40B0-958F-4416EDF68B25}" srcId="{F4C6FE9F-A785-49DC-AC8F-4E9B477397EB}" destId="{9C0BF96D-6F10-428A-9F01-137F963BD0C2}" srcOrd="0" destOrd="0" parTransId="{6000DCF4-7C00-46F7-A610-35219ED3D232}" sibTransId="{4E5E538E-11DB-4CF8-A375-A7417DAF4A07}"/>
    <dgm:cxn modelId="{EFAEAEC9-E7CE-4D8E-9764-AD71295823C6}" type="presParOf" srcId="{B43CEF4E-1119-4D87-8C52-7EDEB7864606}" destId="{EC2B7472-CAD7-448A-9790-2095B1A9BFD1}" srcOrd="0" destOrd="0" presId="urn:microsoft.com/office/officeart/2008/layout/LinedList"/>
    <dgm:cxn modelId="{550674B7-EF12-43C5-8B36-A1384FE5E014}" type="presParOf" srcId="{B43CEF4E-1119-4D87-8C52-7EDEB7864606}" destId="{BA094DD6-903D-4E27-B01D-5030029B8860}" srcOrd="1" destOrd="0" presId="urn:microsoft.com/office/officeart/2008/layout/LinedList"/>
    <dgm:cxn modelId="{CD6401B1-67E8-4606-B115-74AEF7D23452}" type="presParOf" srcId="{BA094DD6-903D-4E27-B01D-5030029B8860}" destId="{01C13601-6408-4AED-BACA-4CA4E1EBF38D}" srcOrd="0" destOrd="0" presId="urn:microsoft.com/office/officeart/2008/layout/LinedList"/>
    <dgm:cxn modelId="{B0D320C5-6401-487E-BA26-60C2D2FF6B15}" type="presParOf" srcId="{BA094DD6-903D-4E27-B01D-5030029B8860}" destId="{E1844637-79C6-4377-AC7A-E9C100D167D5}" srcOrd="1" destOrd="0" presId="urn:microsoft.com/office/officeart/2008/layout/LinedList"/>
    <dgm:cxn modelId="{819064C9-EED4-4FC0-9E9F-CEA7BC691FD3}" type="presParOf" srcId="{B43CEF4E-1119-4D87-8C52-7EDEB7864606}" destId="{FA7071F2-7DAC-48FF-9315-DF64C9AE6864}" srcOrd="2" destOrd="0" presId="urn:microsoft.com/office/officeart/2008/layout/LinedList"/>
    <dgm:cxn modelId="{7DCA65F1-27E9-4694-8B9B-DB942A310913}" type="presParOf" srcId="{B43CEF4E-1119-4D87-8C52-7EDEB7864606}" destId="{25ECF3F9-780A-4747-B3E7-CBADF6AA6778}" srcOrd="3" destOrd="0" presId="urn:microsoft.com/office/officeart/2008/layout/LinedList"/>
    <dgm:cxn modelId="{CE05DEA3-7189-400F-9A70-970C0993DB28}" type="presParOf" srcId="{25ECF3F9-780A-4747-B3E7-CBADF6AA6778}" destId="{B020F553-DB0B-4D7D-B9C6-08EEB4928521}" srcOrd="0" destOrd="0" presId="urn:microsoft.com/office/officeart/2008/layout/LinedList"/>
    <dgm:cxn modelId="{5A32FB36-C852-43A6-9D89-5859E1820D53}" type="presParOf" srcId="{25ECF3F9-780A-4747-B3E7-CBADF6AA6778}" destId="{44BD4813-D8D6-4F77-A568-919FCC2B0C2B}" srcOrd="1" destOrd="0" presId="urn:microsoft.com/office/officeart/2008/layout/LinedList"/>
    <dgm:cxn modelId="{895E671B-E587-4976-B13A-B8985518DBA3}" type="presParOf" srcId="{B43CEF4E-1119-4D87-8C52-7EDEB7864606}" destId="{0585253F-53E8-4958-A061-5B5572943FED}" srcOrd="4" destOrd="0" presId="urn:microsoft.com/office/officeart/2008/layout/LinedList"/>
    <dgm:cxn modelId="{6D75E413-E50F-4A45-BDCA-6E4D495562C4}" type="presParOf" srcId="{B43CEF4E-1119-4D87-8C52-7EDEB7864606}" destId="{6183AA1B-F50D-4745-9233-70860CC1E1AE}" srcOrd="5" destOrd="0" presId="urn:microsoft.com/office/officeart/2008/layout/LinedList"/>
    <dgm:cxn modelId="{7E184A52-20BA-4086-B9E5-82B35BEE46DB}" type="presParOf" srcId="{6183AA1B-F50D-4745-9233-70860CC1E1AE}" destId="{E0221DF5-5D5C-487D-B2BC-C6168F33FFFC}" srcOrd="0" destOrd="0" presId="urn:microsoft.com/office/officeart/2008/layout/LinedList"/>
    <dgm:cxn modelId="{B363A3AF-DFB6-439F-A3D1-41DBB8E44C89}" type="presParOf" srcId="{6183AA1B-F50D-4745-9233-70860CC1E1AE}" destId="{3C1ED53D-B008-4FE6-BB64-5F65741C6406}" srcOrd="1" destOrd="0" presId="urn:microsoft.com/office/officeart/2008/layout/LinedList"/>
    <dgm:cxn modelId="{F7715879-5E0D-43DF-BF0D-71D8B743A3F6}" type="presParOf" srcId="{B43CEF4E-1119-4D87-8C52-7EDEB7864606}" destId="{2266B17F-AA64-4353-B126-12FA0658A75F}" srcOrd="6" destOrd="0" presId="urn:microsoft.com/office/officeart/2008/layout/LinedList"/>
    <dgm:cxn modelId="{1A291314-6EDE-4F31-AB75-E86BF2E8FD94}" type="presParOf" srcId="{B43CEF4E-1119-4D87-8C52-7EDEB7864606}" destId="{074FBDFA-BEC2-4247-9FB8-D391C19594BF}" srcOrd="7" destOrd="0" presId="urn:microsoft.com/office/officeart/2008/layout/LinedList"/>
    <dgm:cxn modelId="{4A8FD4E5-03E6-4520-AAC3-FA69C7826808}" type="presParOf" srcId="{074FBDFA-BEC2-4247-9FB8-D391C19594BF}" destId="{7D020CCB-A199-4ADC-83C2-9193DE004B9B}" srcOrd="0" destOrd="0" presId="urn:microsoft.com/office/officeart/2008/layout/LinedList"/>
    <dgm:cxn modelId="{EDD4924A-525A-4F23-8369-3E7B7214451D}" type="presParOf" srcId="{074FBDFA-BEC2-4247-9FB8-D391C19594BF}" destId="{BC072C0D-AF85-4DE8-A2CC-4DB1D2A30848}" srcOrd="1" destOrd="0" presId="urn:microsoft.com/office/officeart/2008/layout/LinedList"/>
    <dgm:cxn modelId="{24757301-8850-47F3-82F7-B27DC3D8E39B}" type="presParOf" srcId="{B43CEF4E-1119-4D87-8C52-7EDEB7864606}" destId="{25595D65-743C-47AD-A312-4F93BCC3B738}" srcOrd="8" destOrd="0" presId="urn:microsoft.com/office/officeart/2008/layout/LinedList"/>
    <dgm:cxn modelId="{62C75F81-ECBA-4529-BC1F-D6AAE64086B7}" type="presParOf" srcId="{B43CEF4E-1119-4D87-8C52-7EDEB7864606}" destId="{CF2FE7B5-41D4-4399-A847-18D113BF6A20}" srcOrd="9" destOrd="0" presId="urn:microsoft.com/office/officeart/2008/layout/LinedList"/>
    <dgm:cxn modelId="{3559DB0D-6131-46E7-AF5C-BF418C51DDE5}" type="presParOf" srcId="{CF2FE7B5-41D4-4399-A847-18D113BF6A20}" destId="{9C8E2A38-8370-4106-9F75-5324D4BD089D}" srcOrd="0" destOrd="0" presId="urn:microsoft.com/office/officeart/2008/layout/LinedList"/>
    <dgm:cxn modelId="{0FEE0A0B-35A5-4F31-A2FE-CBA0E4AB5031}" type="presParOf" srcId="{CF2FE7B5-41D4-4399-A847-18D113BF6A20}" destId="{0B600828-F822-4FB8-9BC5-A9D5225AE3A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D722B2-69F5-4CD6-9880-838179A3DE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530D17-9CD9-6A4C-A921-FD51B06DFF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Low frequency categories were combined to one category.</a:t>
          </a:r>
        </a:p>
      </dgm:t>
    </dgm:pt>
    <dgm:pt modelId="{ABFC8B57-203F-2643-BC3A-3986F069AA16}" type="parTrans" cxnId="{4A885616-D5D2-FF44-A4CA-5B8282977465}">
      <dgm:prSet/>
      <dgm:spPr/>
      <dgm:t>
        <a:bodyPr/>
        <a:lstStyle/>
        <a:p>
          <a:endParaRPr lang="en-US"/>
        </a:p>
      </dgm:t>
    </dgm:pt>
    <dgm:pt modelId="{6C8466C4-D9C9-E24A-AB34-7C397874421B}" type="sibTrans" cxnId="{4A885616-D5D2-FF44-A4CA-5B8282977465}">
      <dgm:prSet/>
      <dgm:spPr/>
      <dgm:t>
        <a:bodyPr/>
        <a:lstStyle/>
        <a:p>
          <a:endParaRPr lang="en-US"/>
        </a:p>
      </dgm:t>
    </dgm:pt>
    <dgm:pt modelId="{F8580CEC-6CC3-4927-9856-29C3FDD40F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Features with more than 30 % missing values </a:t>
          </a:r>
          <a:r>
            <a:rPr lang="en-US" i="1"/>
            <a:t>were dropped.</a:t>
          </a:r>
          <a:endParaRPr lang="en-US" i="1" dirty="0"/>
        </a:p>
      </dgm:t>
    </dgm:pt>
    <dgm:pt modelId="{9B792757-9EB7-4BA8-96A9-4B0D833CACA5}" type="sibTrans" cxnId="{7E56FBEB-20DF-4737-A26A-78F62C9B8C02}">
      <dgm:prSet/>
      <dgm:spPr/>
      <dgm:t>
        <a:bodyPr/>
        <a:lstStyle/>
        <a:p>
          <a:endParaRPr lang="en-US"/>
        </a:p>
      </dgm:t>
    </dgm:pt>
    <dgm:pt modelId="{6BED58DB-3553-4CDD-B3E0-B333C4F107B0}" type="parTrans" cxnId="{7E56FBEB-20DF-4737-A26A-78F62C9B8C02}">
      <dgm:prSet/>
      <dgm:spPr/>
      <dgm:t>
        <a:bodyPr/>
        <a:lstStyle/>
        <a:p>
          <a:endParaRPr lang="en-US"/>
        </a:p>
      </dgm:t>
    </dgm:pt>
    <dgm:pt modelId="{7AA00EAB-7752-9C42-8E7F-88FC702C95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Correlations of features and target variable gave hints on good and bad candidates for model training.</a:t>
          </a:r>
        </a:p>
      </dgm:t>
    </dgm:pt>
    <dgm:pt modelId="{3FD17F05-10E7-B841-BBDE-F5C736D2692E}" type="parTrans" cxnId="{6325FC7A-BD8B-D34A-B0BB-EE83923E45B7}">
      <dgm:prSet/>
      <dgm:spPr/>
      <dgm:t>
        <a:bodyPr/>
        <a:lstStyle/>
        <a:p>
          <a:endParaRPr lang="en-US"/>
        </a:p>
      </dgm:t>
    </dgm:pt>
    <dgm:pt modelId="{A130B891-B461-CF44-906E-7B4E94090B7F}" type="sibTrans" cxnId="{6325FC7A-BD8B-D34A-B0BB-EE83923E45B7}">
      <dgm:prSet/>
      <dgm:spPr/>
      <dgm:t>
        <a:bodyPr/>
        <a:lstStyle/>
        <a:p>
          <a:endParaRPr lang="en-US"/>
        </a:p>
      </dgm:t>
    </dgm:pt>
    <dgm:pt modelId="{923E0DB7-D997-6243-82CF-918A7990D1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Categorical values were transformed to numerical values using one hot encoding.</a:t>
          </a:r>
        </a:p>
      </dgm:t>
    </dgm:pt>
    <dgm:pt modelId="{133DBD44-2188-5F49-A5D7-15679859AE29}" type="parTrans" cxnId="{87E68DE8-4C15-5B46-A4D8-D9B3192A16C1}">
      <dgm:prSet/>
      <dgm:spPr/>
      <dgm:t>
        <a:bodyPr/>
        <a:lstStyle/>
        <a:p>
          <a:endParaRPr lang="en-US"/>
        </a:p>
      </dgm:t>
    </dgm:pt>
    <dgm:pt modelId="{AAD85185-368E-A540-905E-E3EF6B891D4A}" type="sibTrans" cxnId="{87E68DE8-4C15-5B46-A4D8-D9B3192A16C1}">
      <dgm:prSet/>
      <dgm:spPr/>
      <dgm:t>
        <a:bodyPr/>
        <a:lstStyle/>
        <a:p>
          <a:endParaRPr lang="en-US"/>
        </a:p>
      </dgm:t>
    </dgm:pt>
    <dgm:pt modelId="{501733CD-62A5-814E-A226-251F2D335A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Effectiveness of different regression algorithms were compared.</a:t>
          </a:r>
        </a:p>
      </dgm:t>
    </dgm:pt>
    <dgm:pt modelId="{EB73E192-D42C-5242-8D89-5A4958BD8CDA}" type="parTrans" cxnId="{7BCF803E-9E7B-4140-B435-5239A5558991}">
      <dgm:prSet/>
      <dgm:spPr/>
      <dgm:t>
        <a:bodyPr/>
        <a:lstStyle/>
        <a:p>
          <a:endParaRPr lang="en-US"/>
        </a:p>
      </dgm:t>
    </dgm:pt>
    <dgm:pt modelId="{73D1380C-BA40-CB48-BF7B-88A393A45C4A}" type="sibTrans" cxnId="{7BCF803E-9E7B-4140-B435-5239A5558991}">
      <dgm:prSet/>
      <dgm:spPr/>
      <dgm:t>
        <a:bodyPr/>
        <a:lstStyle/>
        <a:p>
          <a:endParaRPr lang="en-US"/>
        </a:p>
      </dgm:t>
    </dgm:pt>
    <dgm:pt modelId="{18158B45-8EE8-48B4-A432-0FF1C48044DB}" type="pres">
      <dgm:prSet presAssocID="{C4D722B2-69F5-4CD6-9880-838179A3DE8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1EA76A-2C33-42B2-8FAC-FAA03DCD1877}" type="pres">
      <dgm:prSet presAssocID="{F8580CEC-6CC3-4927-9856-29C3FDD40F2D}" presName="compNode" presStyleCnt="0"/>
      <dgm:spPr/>
    </dgm:pt>
    <dgm:pt modelId="{C17DE0F4-C335-445E-9F7E-69B36F51CA70}" type="pres">
      <dgm:prSet presAssocID="{F8580CEC-6CC3-4927-9856-29C3FDD40F2D}" presName="bgRect" presStyleLbl="bgShp" presStyleIdx="0" presStyleCnt="5"/>
      <dgm:spPr/>
    </dgm:pt>
    <dgm:pt modelId="{58465CBE-0AC3-4985-BC37-6C48226BB4C7}" type="pres">
      <dgm:prSet presAssocID="{F8580CEC-6CC3-4927-9856-29C3FDD40F2D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C1614CD-B50E-45D6-8E37-ACB0C6ADD7EB}" type="pres">
      <dgm:prSet presAssocID="{F8580CEC-6CC3-4927-9856-29C3FDD40F2D}" presName="spaceRect" presStyleCnt="0"/>
      <dgm:spPr/>
    </dgm:pt>
    <dgm:pt modelId="{259A9F01-CB42-4DE7-8725-32BD1AA2AC4E}" type="pres">
      <dgm:prSet presAssocID="{F8580CEC-6CC3-4927-9856-29C3FDD40F2D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C211D3-C9EF-5049-A887-EB9C9564CF00}" type="pres">
      <dgm:prSet presAssocID="{9B792757-9EB7-4BA8-96A9-4B0D833CACA5}" presName="sibTrans" presStyleCnt="0"/>
      <dgm:spPr/>
    </dgm:pt>
    <dgm:pt modelId="{A7661DAB-94CA-364B-822C-8CCF5AC00C02}" type="pres">
      <dgm:prSet presAssocID="{E7530D17-9CD9-6A4C-A921-FD51B06DFF2A}" presName="compNode" presStyleCnt="0"/>
      <dgm:spPr/>
    </dgm:pt>
    <dgm:pt modelId="{16355661-BF8A-1B4A-B345-0D0888082BE2}" type="pres">
      <dgm:prSet presAssocID="{E7530D17-9CD9-6A4C-A921-FD51B06DFF2A}" presName="bgRect" presStyleLbl="bgShp" presStyleIdx="1" presStyleCnt="5"/>
      <dgm:spPr/>
    </dgm:pt>
    <dgm:pt modelId="{44A010F3-0767-CB45-A65F-238517E7ED8B}" type="pres">
      <dgm:prSet presAssocID="{E7530D17-9CD9-6A4C-A921-FD51B06DFF2A}" presName="iconRect" presStyleLbl="node1" presStyleIdx="1" presStyleCnt="5"/>
      <dgm:spPr/>
    </dgm:pt>
    <dgm:pt modelId="{7A697FF7-7014-8B44-B30E-F4C4086CAEEA}" type="pres">
      <dgm:prSet presAssocID="{E7530D17-9CD9-6A4C-A921-FD51B06DFF2A}" presName="spaceRect" presStyleCnt="0"/>
      <dgm:spPr/>
    </dgm:pt>
    <dgm:pt modelId="{DD81A54E-ACE3-2B42-8C37-95306AFC4802}" type="pres">
      <dgm:prSet presAssocID="{E7530D17-9CD9-6A4C-A921-FD51B06DFF2A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42F4733-6019-6642-9AE3-103D165AB507}" type="pres">
      <dgm:prSet presAssocID="{6C8466C4-D9C9-E24A-AB34-7C397874421B}" presName="sibTrans" presStyleCnt="0"/>
      <dgm:spPr/>
    </dgm:pt>
    <dgm:pt modelId="{509F36F9-EC41-0E48-A9DB-A60BE2CC8AB2}" type="pres">
      <dgm:prSet presAssocID="{923E0DB7-D997-6243-82CF-918A7990D18F}" presName="compNode" presStyleCnt="0"/>
      <dgm:spPr/>
    </dgm:pt>
    <dgm:pt modelId="{17967846-CE0B-6F4A-8869-FA0DDDFC3527}" type="pres">
      <dgm:prSet presAssocID="{923E0DB7-D997-6243-82CF-918A7990D18F}" presName="bgRect" presStyleLbl="bgShp" presStyleIdx="2" presStyleCnt="5"/>
      <dgm:spPr/>
    </dgm:pt>
    <dgm:pt modelId="{DF843840-1032-A349-A297-9DF8BAC4D433}" type="pres">
      <dgm:prSet presAssocID="{923E0DB7-D997-6243-82CF-918A7990D18F}" presName="iconRect" presStyleLbl="node1" presStyleIdx="2" presStyleCnt="5"/>
      <dgm:spPr/>
    </dgm:pt>
    <dgm:pt modelId="{95CE9546-9579-ED48-9775-397A42D6DDE4}" type="pres">
      <dgm:prSet presAssocID="{923E0DB7-D997-6243-82CF-918A7990D18F}" presName="spaceRect" presStyleCnt="0"/>
      <dgm:spPr/>
    </dgm:pt>
    <dgm:pt modelId="{AA225020-E2BB-6940-BA63-07EDDE8D7215}" type="pres">
      <dgm:prSet presAssocID="{923E0DB7-D997-6243-82CF-918A7990D18F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732D521-7E85-814A-82C5-E9BE5AF353F2}" type="pres">
      <dgm:prSet presAssocID="{AAD85185-368E-A540-905E-E3EF6B891D4A}" presName="sibTrans" presStyleCnt="0"/>
      <dgm:spPr/>
    </dgm:pt>
    <dgm:pt modelId="{E89597FF-AE41-FD4C-B3EB-DA01C6632BA0}" type="pres">
      <dgm:prSet presAssocID="{7AA00EAB-7752-9C42-8E7F-88FC702C95E0}" presName="compNode" presStyleCnt="0"/>
      <dgm:spPr/>
    </dgm:pt>
    <dgm:pt modelId="{CB4D0735-CA10-2642-8657-32A36262C438}" type="pres">
      <dgm:prSet presAssocID="{7AA00EAB-7752-9C42-8E7F-88FC702C95E0}" presName="bgRect" presStyleLbl="bgShp" presStyleIdx="3" presStyleCnt="5"/>
      <dgm:spPr/>
    </dgm:pt>
    <dgm:pt modelId="{4039C036-8EA6-0045-9A95-2084706AAD56}" type="pres">
      <dgm:prSet presAssocID="{7AA00EAB-7752-9C42-8E7F-88FC702C95E0}" presName="iconRect" presStyleLbl="node1" presStyleIdx="3" presStyleCnt="5"/>
      <dgm:spPr/>
    </dgm:pt>
    <dgm:pt modelId="{21FF6B7C-10E0-FA4C-90FA-21647E5A6466}" type="pres">
      <dgm:prSet presAssocID="{7AA00EAB-7752-9C42-8E7F-88FC702C95E0}" presName="spaceRect" presStyleCnt="0"/>
      <dgm:spPr/>
    </dgm:pt>
    <dgm:pt modelId="{F73F83AF-D21D-E142-A4CB-DB99C3BD3678}" type="pres">
      <dgm:prSet presAssocID="{7AA00EAB-7752-9C42-8E7F-88FC702C95E0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A2AECDF-8A4D-F142-B4E6-46B175EE9EA0}" type="pres">
      <dgm:prSet presAssocID="{A130B891-B461-CF44-906E-7B4E94090B7F}" presName="sibTrans" presStyleCnt="0"/>
      <dgm:spPr/>
    </dgm:pt>
    <dgm:pt modelId="{E3C7EB68-4B30-EC4D-B77A-324D4FA5E323}" type="pres">
      <dgm:prSet presAssocID="{501733CD-62A5-814E-A226-251F2D335A20}" presName="compNode" presStyleCnt="0"/>
      <dgm:spPr/>
    </dgm:pt>
    <dgm:pt modelId="{5A6087C9-0868-9B46-AEDC-2A6CB589E991}" type="pres">
      <dgm:prSet presAssocID="{501733CD-62A5-814E-A226-251F2D335A20}" presName="bgRect" presStyleLbl="bgShp" presStyleIdx="4" presStyleCnt="5"/>
      <dgm:spPr/>
    </dgm:pt>
    <dgm:pt modelId="{1C2CC2FA-486A-2945-9B80-03EEB0A94051}" type="pres">
      <dgm:prSet presAssocID="{501733CD-62A5-814E-A226-251F2D335A20}" presName="iconRect" presStyleLbl="node1" presStyleIdx="4" presStyleCnt="5"/>
      <dgm:spPr/>
    </dgm:pt>
    <dgm:pt modelId="{677CAA7B-8AE7-AD4B-8C79-66C538EFAA2C}" type="pres">
      <dgm:prSet presAssocID="{501733CD-62A5-814E-A226-251F2D335A20}" presName="spaceRect" presStyleCnt="0"/>
      <dgm:spPr/>
    </dgm:pt>
    <dgm:pt modelId="{1C8890CE-C079-1145-99BB-62266DD5AC1A}" type="pres">
      <dgm:prSet presAssocID="{501733CD-62A5-814E-A226-251F2D335A20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0B7F7D7-7C7B-9D4B-A0D2-7719D6FD6A31}" type="presOf" srcId="{923E0DB7-D997-6243-82CF-918A7990D18F}" destId="{AA225020-E2BB-6940-BA63-07EDDE8D7215}" srcOrd="0" destOrd="0" presId="urn:microsoft.com/office/officeart/2018/2/layout/IconVerticalSolidList"/>
    <dgm:cxn modelId="{F5148C26-9083-6C44-8508-FAD73B89FFDA}" type="presOf" srcId="{501733CD-62A5-814E-A226-251F2D335A20}" destId="{1C8890CE-C079-1145-99BB-62266DD5AC1A}" srcOrd="0" destOrd="0" presId="urn:microsoft.com/office/officeart/2018/2/layout/IconVerticalSolidList"/>
    <dgm:cxn modelId="{D33B2743-3CC9-1946-9911-F3A46969E07E}" type="presOf" srcId="{7AA00EAB-7752-9C42-8E7F-88FC702C95E0}" destId="{F73F83AF-D21D-E142-A4CB-DB99C3BD3678}" srcOrd="0" destOrd="0" presId="urn:microsoft.com/office/officeart/2018/2/layout/IconVerticalSolidList"/>
    <dgm:cxn modelId="{4A885616-D5D2-FF44-A4CA-5B8282977465}" srcId="{C4D722B2-69F5-4CD6-9880-838179A3DE8C}" destId="{E7530D17-9CD9-6A4C-A921-FD51B06DFF2A}" srcOrd="1" destOrd="0" parTransId="{ABFC8B57-203F-2643-BC3A-3986F069AA16}" sibTransId="{6C8466C4-D9C9-E24A-AB34-7C397874421B}"/>
    <dgm:cxn modelId="{7BCF803E-9E7B-4140-B435-5239A5558991}" srcId="{C4D722B2-69F5-4CD6-9880-838179A3DE8C}" destId="{501733CD-62A5-814E-A226-251F2D335A20}" srcOrd="4" destOrd="0" parTransId="{EB73E192-D42C-5242-8D89-5A4958BD8CDA}" sibTransId="{73D1380C-BA40-CB48-BF7B-88A393A45C4A}"/>
    <dgm:cxn modelId="{87E68DE8-4C15-5B46-A4D8-D9B3192A16C1}" srcId="{C4D722B2-69F5-4CD6-9880-838179A3DE8C}" destId="{923E0DB7-D997-6243-82CF-918A7990D18F}" srcOrd="2" destOrd="0" parTransId="{133DBD44-2188-5F49-A5D7-15679859AE29}" sibTransId="{AAD85185-368E-A540-905E-E3EF6B891D4A}"/>
    <dgm:cxn modelId="{6325FC7A-BD8B-D34A-B0BB-EE83923E45B7}" srcId="{C4D722B2-69F5-4CD6-9880-838179A3DE8C}" destId="{7AA00EAB-7752-9C42-8E7F-88FC702C95E0}" srcOrd="3" destOrd="0" parTransId="{3FD17F05-10E7-B841-BBDE-F5C736D2692E}" sibTransId="{A130B891-B461-CF44-906E-7B4E94090B7F}"/>
    <dgm:cxn modelId="{55B67EA6-2748-F54D-821E-18462C4B4B8D}" type="presOf" srcId="{E7530D17-9CD9-6A4C-A921-FD51B06DFF2A}" destId="{DD81A54E-ACE3-2B42-8C37-95306AFC4802}" srcOrd="0" destOrd="0" presId="urn:microsoft.com/office/officeart/2018/2/layout/IconVerticalSolidList"/>
    <dgm:cxn modelId="{D53EA3FA-C3F3-4D64-B8CA-C49523DBCB5E}" type="presOf" srcId="{C4D722B2-69F5-4CD6-9880-838179A3DE8C}" destId="{18158B45-8EE8-48B4-A432-0FF1C48044DB}" srcOrd="0" destOrd="0" presId="urn:microsoft.com/office/officeart/2018/2/layout/IconVerticalSolidList"/>
    <dgm:cxn modelId="{7E56FBEB-20DF-4737-A26A-78F62C9B8C02}" srcId="{C4D722B2-69F5-4CD6-9880-838179A3DE8C}" destId="{F8580CEC-6CC3-4927-9856-29C3FDD40F2D}" srcOrd="0" destOrd="0" parTransId="{6BED58DB-3553-4CDD-B3E0-B333C4F107B0}" sibTransId="{9B792757-9EB7-4BA8-96A9-4B0D833CACA5}"/>
    <dgm:cxn modelId="{D406CCD1-E739-4902-98B3-0B330B285075}" type="presOf" srcId="{F8580CEC-6CC3-4927-9856-29C3FDD40F2D}" destId="{259A9F01-CB42-4DE7-8725-32BD1AA2AC4E}" srcOrd="0" destOrd="0" presId="urn:microsoft.com/office/officeart/2018/2/layout/IconVerticalSolidList"/>
    <dgm:cxn modelId="{047271CA-A7F8-4712-BA6B-F62C31CB2D95}" type="presParOf" srcId="{18158B45-8EE8-48B4-A432-0FF1C48044DB}" destId="{131EA76A-2C33-42B2-8FAC-FAA03DCD1877}" srcOrd="0" destOrd="0" presId="urn:microsoft.com/office/officeart/2018/2/layout/IconVerticalSolidList"/>
    <dgm:cxn modelId="{6B528F4C-DD2A-439D-814F-19592B700F56}" type="presParOf" srcId="{131EA76A-2C33-42B2-8FAC-FAA03DCD1877}" destId="{C17DE0F4-C335-445E-9F7E-69B36F51CA70}" srcOrd="0" destOrd="0" presId="urn:microsoft.com/office/officeart/2018/2/layout/IconVerticalSolidList"/>
    <dgm:cxn modelId="{9BE65FE0-7762-4160-BC27-96B7052A8DE9}" type="presParOf" srcId="{131EA76A-2C33-42B2-8FAC-FAA03DCD1877}" destId="{58465CBE-0AC3-4985-BC37-6C48226BB4C7}" srcOrd="1" destOrd="0" presId="urn:microsoft.com/office/officeart/2018/2/layout/IconVerticalSolidList"/>
    <dgm:cxn modelId="{C6D65020-DEF8-4145-87E7-EAD55F47A446}" type="presParOf" srcId="{131EA76A-2C33-42B2-8FAC-FAA03DCD1877}" destId="{CC1614CD-B50E-45D6-8E37-ACB0C6ADD7EB}" srcOrd="2" destOrd="0" presId="urn:microsoft.com/office/officeart/2018/2/layout/IconVerticalSolidList"/>
    <dgm:cxn modelId="{E5A2E307-AC68-4FF9-A42B-DD8820BC1C63}" type="presParOf" srcId="{131EA76A-2C33-42B2-8FAC-FAA03DCD1877}" destId="{259A9F01-CB42-4DE7-8725-32BD1AA2AC4E}" srcOrd="3" destOrd="0" presId="urn:microsoft.com/office/officeart/2018/2/layout/IconVerticalSolidList"/>
    <dgm:cxn modelId="{0D519AEE-32E1-9648-B6C4-3B903A2A697A}" type="presParOf" srcId="{18158B45-8EE8-48B4-A432-0FF1C48044DB}" destId="{37C211D3-C9EF-5049-A887-EB9C9564CF00}" srcOrd="1" destOrd="0" presId="urn:microsoft.com/office/officeart/2018/2/layout/IconVerticalSolidList"/>
    <dgm:cxn modelId="{3788BC97-F4F1-464D-8E17-96B149EFC2D4}" type="presParOf" srcId="{18158B45-8EE8-48B4-A432-0FF1C48044DB}" destId="{A7661DAB-94CA-364B-822C-8CCF5AC00C02}" srcOrd="2" destOrd="0" presId="urn:microsoft.com/office/officeart/2018/2/layout/IconVerticalSolidList"/>
    <dgm:cxn modelId="{A046FD3B-B90A-DA4E-A75C-041B0DA4D7EF}" type="presParOf" srcId="{A7661DAB-94CA-364B-822C-8CCF5AC00C02}" destId="{16355661-BF8A-1B4A-B345-0D0888082BE2}" srcOrd="0" destOrd="0" presId="urn:microsoft.com/office/officeart/2018/2/layout/IconVerticalSolidList"/>
    <dgm:cxn modelId="{63562769-2D1B-894A-ACD7-9A7182137C17}" type="presParOf" srcId="{A7661DAB-94CA-364B-822C-8CCF5AC00C02}" destId="{44A010F3-0767-CB45-A65F-238517E7ED8B}" srcOrd="1" destOrd="0" presId="urn:microsoft.com/office/officeart/2018/2/layout/IconVerticalSolidList"/>
    <dgm:cxn modelId="{DCD944A4-2754-BE45-BD3B-999D360C8C21}" type="presParOf" srcId="{A7661DAB-94CA-364B-822C-8CCF5AC00C02}" destId="{7A697FF7-7014-8B44-B30E-F4C4086CAEEA}" srcOrd="2" destOrd="0" presId="urn:microsoft.com/office/officeart/2018/2/layout/IconVerticalSolidList"/>
    <dgm:cxn modelId="{6E5696B6-15BB-5947-88A5-3042086FAD59}" type="presParOf" srcId="{A7661DAB-94CA-364B-822C-8CCF5AC00C02}" destId="{DD81A54E-ACE3-2B42-8C37-95306AFC4802}" srcOrd="3" destOrd="0" presId="urn:microsoft.com/office/officeart/2018/2/layout/IconVerticalSolidList"/>
    <dgm:cxn modelId="{E3229FC8-A297-6844-840D-3EC3DB421D7A}" type="presParOf" srcId="{18158B45-8EE8-48B4-A432-0FF1C48044DB}" destId="{042F4733-6019-6642-9AE3-103D165AB507}" srcOrd="3" destOrd="0" presId="urn:microsoft.com/office/officeart/2018/2/layout/IconVerticalSolidList"/>
    <dgm:cxn modelId="{2972E430-68E1-FB4E-81E0-20AB2BDA677F}" type="presParOf" srcId="{18158B45-8EE8-48B4-A432-0FF1C48044DB}" destId="{509F36F9-EC41-0E48-A9DB-A60BE2CC8AB2}" srcOrd="4" destOrd="0" presId="urn:microsoft.com/office/officeart/2018/2/layout/IconVerticalSolidList"/>
    <dgm:cxn modelId="{402B2C94-246A-E54A-9306-3D5E1D354B78}" type="presParOf" srcId="{509F36F9-EC41-0E48-A9DB-A60BE2CC8AB2}" destId="{17967846-CE0B-6F4A-8869-FA0DDDFC3527}" srcOrd="0" destOrd="0" presId="urn:microsoft.com/office/officeart/2018/2/layout/IconVerticalSolidList"/>
    <dgm:cxn modelId="{B1D7E3C7-B289-844A-8720-C9AF80286D2B}" type="presParOf" srcId="{509F36F9-EC41-0E48-A9DB-A60BE2CC8AB2}" destId="{DF843840-1032-A349-A297-9DF8BAC4D433}" srcOrd="1" destOrd="0" presId="urn:microsoft.com/office/officeart/2018/2/layout/IconVerticalSolidList"/>
    <dgm:cxn modelId="{5D32EE9D-C07E-3C41-B77B-A7275F4CD57B}" type="presParOf" srcId="{509F36F9-EC41-0E48-A9DB-A60BE2CC8AB2}" destId="{95CE9546-9579-ED48-9775-397A42D6DDE4}" srcOrd="2" destOrd="0" presId="urn:microsoft.com/office/officeart/2018/2/layout/IconVerticalSolidList"/>
    <dgm:cxn modelId="{2DC77F43-EA82-C647-A82E-928F27EB51CD}" type="presParOf" srcId="{509F36F9-EC41-0E48-A9DB-A60BE2CC8AB2}" destId="{AA225020-E2BB-6940-BA63-07EDDE8D7215}" srcOrd="3" destOrd="0" presId="urn:microsoft.com/office/officeart/2018/2/layout/IconVerticalSolidList"/>
    <dgm:cxn modelId="{A549731C-3CCB-904B-BF7E-048DAA723ACD}" type="presParOf" srcId="{18158B45-8EE8-48B4-A432-0FF1C48044DB}" destId="{C732D521-7E85-814A-82C5-E9BE5AF353F2}" srcOrd="5" destOrd="0" presId="urn:microsoft.com/office/officeart/2018/2/layout/IconVerticalSolidList"/>
    <dgm:cxn modelId="{E9EF2ADB-83BC-E345-A1FA-6BFA75FB60D6}" type="presParOf" srcId="{18158B45-8EE8-48B4-A432-0FF1C48044DB}" destId="{E89597FF-AE41-FD4C-B3EB-DA01C6632BA0}" srcOrd="6" destOrd="0" presId="urn:microsoft.com/office/officeart/2018/2/layout/IconVerticalSolidList"/>
    <dgm:cxn modelId="{BC58AA23-6CDD-CD4A-8C79-84D1C059C827}" type="presParOf" srcId="{E89597FF-AE41-FD4C-B3EB-DA01C6632BA0}" destId="{CB4D0735-CA10-2642-8657-32A36262C438}" srcOrd="0" destOrd="0" presId="urn:microsoft.com/office/officeart/2018/2/layout/IconVerticalSolidList"/>
    <dgm:cxn modelId="{5392490C-D7FB-F045-9B42-68220930CCCD}" type="presParOf" srcId="{E89597FF-AE41-FD4C-B3EB-DA01C6632BA0}" destId="{4039C036-8EA6-0045-9A95-2084706AAD56}" srcOrd="1" destOrd="0" presId="urn:microsoft.com/office/officeart/2018/2/layout/IconVerticalSolidList"/>
    <dgm:cxn modelId="{4738B0CC-FA18-7645-843E-3616A2FCC8CF}" type="presParOf" srcId="{E89597FF-AE41-FD4C-B3EB-DA01C6632BA0}" destId="{21FF6B7C-10E0-FA4C-90FA-21647E5A6466}" srcOrd="2" destOrd="0" presId="urn:microsoft.com/office/officeart/2018/2/layout/IconVerticalSolidList"/>
    <dgm:cxn modelId="{BB4CA613-C87D-3E47-B133-F0068E4F22B1}" type="presParOf" srcId="{E89597FF-AE41-FD4C-B3EB-DA01C6632BA0}" destId="{F73F83AF-D21D-E142-A4CB-DB99C3BD3678}" srcOrd="3" destOrd="0" presId="urn:microsoft.com/office/officeart/2018/2/layout/IconVerticalSolidList"/>
    <dgm:cxn modelId="{BC5837BE-DF9E-3D4A-9318-80E4F78C5846}" type="presParOf" srcId="{18158B45-8EE8-48B4-A432-0FF1C48044DB}" destId="{EA2AECDF-8A4D-F142-B4E6-46B175EE9EA0}" srcOrd="7" destOrd="0" presId="urn:microsoft.com/office/officeart/2018/2/layout/IconVerticalSolidList"/>
    <dgm:cxn modelId="{62DC705D-FB46-1940-91EC-1BE0747A4941}" type="presParOf" srcId="{18158B45-8EE8-48B4-A432-0FF1C48044DB}" destId="{E3C7EB68-4B30-EC4D-B77A-324D4FA5E323}" srcOrd="8" destOrd="0" presId="urn:microsoft.com/office/officeart/2018/2/layout/IconVerticalSolidList"/>
    <dgm:cxn modelId="{E9014AEA-7919-4A49-A30D-8620AA505128}" type="presParOf" srcId="{E3C7EB68-4B30-EC4D-B77A-324D4FA5E323}" destId="{5A6087C9-0868-9B46-AEDC-2A6CB589E991}" srcOrd="0" destOrd="0" presId="urn:microsoft.com/office/officeart/2018/2/layout/IconVerticalSolidList"/>
    <dgm:cxn modelId="{BBBF3F8F-CF2D-5A4A-819C-0185316C90DF}" type="presParOf" srcId="{E3C7EB68-4B30-EC4D-B77A-324D4FA5E323}" destId="{1C2CC2FA-486A-2945-9B80-03EEB0A94051}" srcOrd="1" destOrd="0" presId="urn:microsoft.com/office/officeart/2018/2/layout/IconVerticalSolidList"/>
    <dgm:cxn modelId="{0F585BF2-030D-1F49-BC8D-AE95E4296FA9}" type="presParOf" srcId="{E3C7EB68-4B30-EC4D-B77A-324D4FA5E323}" destId="{677CAA7B-8AE7-AD4B-8C79-66C538EFAA2C}" srcOrd="2" destOrd="0" presId="urn:microsoft.com/office/officeart/2018/2/layout/IconVerticalSolidList"/>
    <dgm:cxn modelId="{1BD9E362-8FC6-554C-832B-DC66EFB67F99}" type="presParOf" srcId="{E3C7EB68-4B30-EC4D-B77A-324D4FA5E323}" destId="{1C8890CE-C079-1145-99BB-62266DD5AC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1A28E-E7AE-48A2-AA59-663D1AF0841A}">
      <dsp:nvSpPr>
        <dsp:cNvPr id="0" name=""/>
        <dsp:cNvSpPr/>
      </dsp:nvSpPr>
      <dsp:spPr>
        <a:xfrm>
          <a:off x="735974" y="82714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9F8EE5-0533-41B5-8905-550675C279D7}">
      <dsp:nvSpPr>
        <dsp:cNvPr id="0" name=""/>
        <dsp:cNvSpPr/>
      </dsp:nvSpPr>
      <dsp:spPr>
        <a:xfrm>
          <a:off x="969974" y="1061140"/>
          <a:ext cx="630000" cy="63000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2AB6-AF4D-4D07-8853-FB1E34EE14E1}">
      <dsp:nvSpPr>
        <dsp:cNvPr id="0" name=""/>
        <dsp:cNvSpPr/>
      </dsp:nvSpPr>
      <dsp:spPr>
        <a:xfrm>
          <a:off x="384974" y="22671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b="1" kern="1200"/>
            <a:t>Business Problem</a:t>
          </a:r>
          <a:endParaRPr lang="en-US" sz="2000" kern="1200"/>
        </a:p>
      </dsp:txBody>
      <dsp:txXfrm>
        <a:off x="384974" y="2267140"/>
        <a:ext cx="1800000" cy="720000"/>
      </dsp:txXfrm>
    </dsp:sp>
    <dsp:sp modelId="{BC547087-9EBF-4B79-A496-B748ADFE0A1A}">
      <dsp:nvSpPr>
        <dsp:cNvPr id="0" name=""/>
        <dsp:cNvSpPr/>
      </dsp:nvSpPr>
      <dsp:spPr>
        <a:xfrm>
          <a:off x="2850974" y="82714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13DF9-8DF3-422C-ACFA-67198D1A2AFF}">
      <dsp:nvSpPr>
        <dsp:cNvPr id="0" name=""/>
        <dsp:cNvSpPr/>
      </dsp:nvSpPr>
      <dsp:spPr>
        <a:xfrm>
          <a:off x="3084974" y="1061140"/>
          <a:ext cx="630000" cy="63000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43B90-09F1-4DA8-BF67-5F3701EC53DF}">
      <dsp:nvSpPr>
        <dsp:cNvPr id="0" name=""/>
        <dsp:cNvSpPr/>
      </dsp:nvSpPr>
      <dsp:spPr>
        <a:xfrm>
          <a:off x="2499974" y="22671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b="1" kern="1200"/>
            <a:t>Exploratory Data Analysis</a:t>
          </a:r>
          <a:endParaRPr lang="en-US" sz="2000" kern="1200"/>
        </a:p>
      </dsp:txBody>
      <dsp:txXfrm>
        <a:off x="2499974" y="2267140"/>
        <a:ext cx="1800000" cy="720000"/>
      </dsp:txXfrm>
    </dsp:sp>
    <dsp:sp modelId="{904E315F-7CDC-4CEA-A80F-D16AB11E3EEF}">
      <dsp:nvSpPr>
        <dsp:cNvPr id="0" name=""/>
        <dsp:cNvSpPr/>
      </dsp:nvSpPr>
      <dsp:spPr>
        <a:xfrm>
          <a:off x="4965975" y="82714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EAFD7-081C-4D0A-B03E-85F087787085}">
      <dsp:nvSpPr>
        <dsp:cNvPr id="0" name=""/>
        <dsp:cNvSpPr/>
      </dsp:nvSpPr>
      <dsp:spPr>
        <a:xfrm>
          <a:off x="5199975" y="1061140"/>
          <a:ext cx="630000" cy="63000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18F9B-24EC-4C3F-9AE2-5EF8297F8415}">
      <dsp:nvSpPr>
        <dsp:cNvPr id="0" name=""/>
        <dsp:cNvSpPr/>
      </dsp:nvSpPr>
      <dsp:spPr>
        <a:xfrm>
          <a:off x="4614975" y="22671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b="1" kern="1200"/>
            <a:t>Data Cleaning</a:t>
          </a:r>
          <a:endParaRPr lang="en-US" sz="2000" kern="1200"/>
        </a:p>
      </dsp:txBody>
      <dsp:txXfrm>
        <a:off x="4614975" y="2267140"/>
        <a:ext cx="1800000" cy="720000"/>
      </dsp:txXfrm>
    </dsp:sp>
    <dsp:sp modelId="{EF1F4CA9-569B-477F-B0D1-60A9563D3C34}">
      <dsp:nvSpPr>
        <dsp:cNvPr id="0" name=""/>
        <dsp:cNvSpPr/>
      </dsp:nvSpPr>
      <dsp:spPr>
        <a:xfrm>
          <a:off x="7080975" y="82714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DE1F0-85B0-4944-8A33-9AFC40114389}">
      <dsp:nvSpPr>
        <dsp:cNvPr id="0" name=""/>
        <dsp:cNvSpPr/>
      </dsp:nvSpPr>
      <dsp:spPr>
        <a:xfrm>
          <a:off x="7314975" y="1061140"/>
          <a:ext cx="630000" cy="63000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3F1B4-2E11-4E42-B748-9426A742192A}">
      <dsp:nvSpPr>
        <dsp:cNvPr id="0" name=""/>
        <dsp:cNvSpPr/>
      </dsp:nvSpPr>
      <dsp:spPr>
        <a:xfrm>
          <a:off x="6729975" y="22671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b="1" kern="1200"/>
            <a:t>Predictive Modeling</a:t>
          </a:r>
          <a:endParaRPr lang="en-US" sz="2000" kern="1200"/>
        </a:p>
      </dsp:txBody>
      <dsp:txXfrm>
        <a:off x="6729975" y="2267140"/>
        <a:ext cx="1800000" cy="720000"/>
      </dsp:txXfrm>
    </dsp:sp>
    <dsp:sp modelId="{BB64F513-676B-43C7-B772-51E0632C5D29}">
      <dsp:nvSpPr>
        <dsp:cNvPr id="0" name=""/>
        <dsp:cNvSpPr/>
      </dsp:nvSpPr>
      <dsp:spPr>
        <a:xfrm>
          <a:off x="9195975" y="82714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495EF-EC20-4520-B157-10C3EA6F702D}">
      <dsp:nvSpPr>
        <dsp:cNvPr id="0" name=""/>
        <dsp:cNvSpPr/>
      </dsp:nvSpPr>
      <dsp:spPr>
        <a:xfrm>
          <a:off x="9429975" y="1061140"/>
          <a:ext cx="630000" cy="630000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6E3F5-A5F9-444A-9C16-B6F854513988}">
      <dsp:nvSpPr>
        <dsp:cNvPr id="0" name=""/>
        <dsp:cNvSpPr/>
      </dsp:nvSpPr>
      <dsp:spPr>
        <a:xfrm>
          <a:off x="8844975" y="22671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b="1" kern="1200"/>
            <a:t>Conclusion</a:t>
          </a:r>
          <a:endParaRPr lang="en-US" sz="2000" kern="1200"/>
        </a:p>
      </dsp:txBody>
      <dsp:txXfrm>
        <a:off x="8844975" y="226714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C1502-0120-4BC6-8315-AA4772BC7F44}">
      <dsp:nvSpPr>
        <dsp:cNvPr id="0" name=""/>
        <dsp:cNvSpPr/>
      </dsp:nvSpPr>
      <dsp:spPr>
        <a:xfrm>
          <a:off x="-79062" y="7464"/>
          <a:ext cx="7012370" cy="13412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27AA8-0416-4A06-AD76-EDA0B26378CE}">
      <dsp:nvSpPr>
        <dsp:cNvPr id="0" name=""/>
        <dsp:cNvSpPr/>
      </dsp:nvSpPr>
      <dsp:spPr>
        <a:xfrm>
          <a:off x="326650" y="309234"/>
          <a:ext cx="737660" cy="73766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9011B-CF3B-40BA-86B3-9E90961D7E05}">
      <dsp:nvSpPr>
        <dsp:cNvPr id="0" name=""/>
        <dsp:cNvSpPr/>
      </dsp:nvSpPr>
      <dsp:spPr>
        <a:xfrm>
          <a:off x="1470023" y="7464"/>
          <a:ext cx="3155566" cy="134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44" tIns="141944" rIns="141944" bIns="141944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Data frame’s shape</a:t>
          </a:r>
        </a:p>
      </dsp:txBody>
      <dsp:txXfrm>
        <a:off x="1470023" y="7464"/>
        <a:ext cx="3155566" cy="1341200"/>
      </dsp:txXfrm>
    </dsp:sp>
    <dsp:sp modelId="{DFBCACBF-2C47-48D6-81BC-1E25841BE5A8}">
      <dsp:nvSpPr>
        <dsp:cNvPr id="0" name=""/>
        <dsp:cNvSpPr/>
      </dsp:nvSpPr>
      <dsp:spPr>
        <a:xfrm>
          <a:off x="4625590" y="7464"/>
          <a:ext cx="2304686" cy="134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44" tIns="141944" rIns="141944" bIns="141944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(1000, 28)</a:t>
          </a:r>
          <a:endParaRPr lang="en-US" sz="1600" kern="1200" dirty="0"/>
        </a:p>
      </dsp:txBody>
      <dsp:txXfrm>
        <a:off x="4625590" y="7464"/>
        <a:ext cx="2304686" cy="1341200"/>
      </dsp:txXfrm>
    </dsp:sp>
    <dsp:sp modelId="{BD27F9BE-B4C3-4007-8782-6EF94B9119E1}">
      <dsp:nvSpPr>
        <dsp:cNvPr id="0" name=""/>
        <dsp:cNvSpPr/>
      </dsp:nvSpPr>
      <dsp:spPr>
        <a:xfrm>
          <a:off x="0" y="1717320"/>
          <a:ext cx="7012370" cy="13412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FCE3E-7B23-4DBB-8CB8-946408C4AFD8}">
      <dsp:nvSpPr>
        <dsp:cNvPr id="0" name=""/>
        <dsp:cNvSpPr/>
      </dsp:nvSpPr>
      <dsp:spPr>
        <a:xfrm>
          <a:off x="326650" y="1985735"/>
          <a:ext cx="737660" cy="73766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F377D-9FC2-4B87-900D-F69D6784B004}">
      <dsp:nvSpPr>
        <dsp:cNvPr id="0" name=""/>
        <dsp:cNvSpPr/>
      </dsp:nvSpPr>
      <dsp:spPr>
        <a:xfrm>
          <a:off x="1470023" y="1683965"/>
          <a:ext cx="3155566" cy="134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44" tIns="141944" rIns="141944" bIns="141944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Highest Null Values</a:t>
          </a:r>
        </a:p>
      </dsp:txBody>
      <dsp:txXfrm>
        <a:off x="1470023" y="1683965"/>
        <a:ext cx="3155566" cy="1341200"/>
      </dsp:txXfrm>
    </dsp:sp>
    <dsp:sp modelId="{2A9CE675-4E6B-45C2-825B-CB00C90216F5}">
      <dsp:nvSpPr>
        <dsp:cNvPr id="0" name=""/>
        <dsp:cNvSpPr/>
      </dsp:nvSpPr>
      <dsp:spPr>
        <a:xfrm>
          <a:off x="4464435" y="1683965"/>
          <a:ext cx="2626997" cy="134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44" tIns="141944" rIns="141944" bIns="141944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Breakdown Pressure 57%</a:t>
          </a:r>
          <a:endParaRPr lang="en-US" sz="1600" b="1" kern="1200" dirty="0"/>
        </a:p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Water Saturation 74</a:t>
          </a:r>
          <a:r>
            <a:rPr lang="en-US" sz="1600" b="1" kern="1200" dirty="0"/>
            <a:t>%</a:t>
          </a:r>
        </a:p>
      </dsp:txBody>
      <dsp:txXfrm>
        <a:off x="4464435" y="1683965"/>
        <a:ext cx="2626997" cy="1341200"/>
      </dsp:txXfrm>
    </dsp:sp>
    <dsp:sp modelId="{5DA3D107-4C8A-481A-A037-B62DB18C8876}">
      <dsp:nvSpPr>
        <dsp:cNvPr id="0" name=""/>
        <dsp:cNvSpPr/>
      </dsp:nvSpPr>
      <dsp:spPr>
        <a:xfrm>
          <a:off x="-79062" y="3338228"/>
          <a:ext cx="7012370" cy="13412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2EEAB-EDED-41B3-939C-0A66D5F6F52B}">
      <dsp:nvSpPr>
        <dsp:cNvPr id="0" name=""/>
        <dsp:cNvSpPr/>
      </dsp:nvSpPr>
      <dsp:spPr>
        <a:xfrm>
          <a:off x="326650" y="3662236"/>
          <a:ext cx="737660" cy="73766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8A0E1-A71E-4FA2-98C2-2F941D1F6DFC}">
      <dsp:nvSpPr>
        <dsp:cNvPr id="0" name=""/>
        <dsp:cNvSpPr/>
      </dsp:nvSpPr>
      <dsp:spPr>
        <a:xfrm>
          <a:off x="1470023" y="3360465"/>
          <a:ext cx="3155566" cy="134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44" tIns="141944" rIns="141944" bIns="141944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Data types</a:t>
          </a:r>
        </a:p>
      </dsp:txBody>
      <dsp:txXfrm>
        <a:off x="1470023" y="3360465"/>
        <a:ext cx="3155566" cy="1341200"/>
      </dsp:txXfrm>
    </dsp:sp>
    <dsp:sp modelId="{5CC709C4-5795-4F0B-A4CA-988719BD1147}">
      <dsp:nvSpPr>
        <dsp:cNvPr id="0" name=""/>
        <dsp:cNvSpPr/>
      </dsp:nvSpPr>
      <dsp:spPr>
        <a:xfrm>
          <a:off x="4625590" y="3360465"/>
          <a:ext cx="2304686" cy="134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44" tIns="141944" rIns="141944" bIns="141944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w Cen MT" panose="020B0502020104020203"/>
            <a:ea typeface="+mn-ea"/>
            <a:cs typeface="+mn-cs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/>
            <a:t>String, Float, int</a:t>
          </a:r>
        </a:p>
        <a:p>
          <a:pPr lvl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latin typeface="Tw Cen MT" panose="020B0502020104020203"/>
          </a:endParaRPr>
        </a:p>
      </dsp:txBody>
      <dsp:txXfrm>
        <a:off x="4625590" y="3360465"/>
        <a:ext cx="2304686" cy="1341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AFED9-AF61-425D-91DF-17858FD167C7}">
      <dsp:nvSpPr>
        <dsp:cNvPr id="0" name=""/>
        <dsp:cNvSpPr/>
      </dsp:nvSpPr>
      <dsp:spPr>
        <a:xfrm>
          <a:off x="-85803" y="771433"/>
          <a:ext cx="7012370" cy="14072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F733A-52CB-4DB7-8255-C145E5698957}">
      <dsp:nvSpPr>
        <dsp:cNvPr id="0" name=""/>
        <dsp:cNvSpPr/>
      </dsp:nvSpPr>
      <dsp:spPr>
        <a:xfrm>
          <a:off x="339883" y="1088059"/>
          <a:ext cx="773975" cy="77397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03527-B1A3-4E9E-90EC-47BDE559F395}">
      <dsp:nvSpPr>
        <dsp:cNvPr id="0" name=""/>
        <dsp:cNvSpPr/>
      </dsp:nvSpPr>
      <dsp:spPr>
        <a:xfrm>
          <a:off x="1539545" y="771433"/>
          <a:ext cx="3155566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Handle missing data</a:t>
          </a:r>
        </a:p>
      </dsp:txBody>
      <dsp:txXfrm>
        <a:off x="1539545" y="771433"/>
        <a:ext cx="3155566" cy="1407228"/>
      </dsp:txXfrm>
    </dsp:sp>
    <dsp:sp modelId="{8461BAF2-F8F5-4FE0-81BF-A378F9E43E98}">
      <dsp:nvSpPr>
        <dsp:cNvPr id="0" name=""/>
        <dsp:cNvSpPr/>
      </dsp:nvSpPr>
      <dsp:spPr>
        <a:xfrm>
          <a:off x="4520326" y="771433"/>
          <a:ext cx="2577846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Dropping columns with more than 30% null values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Imputing columns with less than 30% null values</a:t>
          </a:r>
        </a:p>
      </dsp:txBody>
      <dsp:txXfrm>
        <a:off x="4520326" y="771433"/>
        <a:ext cx="2577846" cy="1407228"/>
      </dsp:txXfrm>
    </dsp:sp>
    <dsp:sp modelId="{43D52DD8-12A6-4DE2-BBF5-27B4FDCB6187}">
      <dsp:nvSpPr>
        <dsp:cNvPr id="0" name=""/>
        <dsp:cNvSpPr/>
      </dsp:nvSpPr>
      <dsp:spPr>
        <a:xfrm>
          <a:off x="-85803" y="2530469"/>
          <a:ext cx="7012370" cy="14072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2612B-2BA4-42C3-87C2-90F6B738A4E4}">
      <dsp:nvSpPr>
        <dsp:cNvPr id="0" name=""/>
        <dsp:cNvSpPr/>
      </dsp:nvSpPr>
      <dsp:spPr>
        <a:xfrm>
          <a:off x="339883" y="2847095"/>
          <a:ext cx="773975" cy="77397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ED97-A6D4-4A28-AEE6-1D013461A122}">
      <dsp:nvSpPr>
        <dsp:cNvPr id="0" name=""/>
        <dsp:cNvSpPr/>
      </dsp:nvSpPr>
      <dsp:spPr>
        <a:xfrm>
          <a:off x="1539545" y="2530469"/>
          <a:ext cx="3155566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One hot encoding for categorical data</a:t>
          </a:r>
        </a:p>
      </dsp:txBody>
      <dsp:txXfrm>
        <a:off x="1539545" y="2530469"/>
        <a:ext cx="3155566" cy="1407228"/>
      </dsp:txXfrm>
    </dsp:sp>
    <dsp:sp modelId="{11E82C9C-509C-4F9E-9F5E-590742FBD7C6}">
      <dsp:nvSpPr>
        <dsp:cNvPr id="0" name=""/>
        <dsp:cNvSpPr/>
      </dsp:nvSpPr>
      <dsp:spPr>
        <a:xfrm>
          <a:off x="4695112" y="2530469"/>
          <a:ext cx="2228274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Grouping values with less frequency as "other" </a:t>
          </a:r>
        </a:p>
      </dsp:txBody>
      <dsp:txXfrm>
        <a:off x="4695112" y="2530469"/>
        <a:ext cx="2228274" cy="1407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B7472-CAD7-448A-9790-2095B1A9BFD1}">
      <dsp:nvSpPr>
        <dsp:cNvPr id="0" name=""/>
        <dsp:cNvSpPr/>
      </dsp:nvSpPr>
      <dsp:spPr>
        <a:xfrm>
          <a:off x="0" y="574"/>
          <a:ext cx="70123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13601-6408-4AED-BACA-4CA4E1EBF38D}">
      <dsp:nvSpPr>
        <dsp:cNvPr id="0" name=""/>
        <dsp:cNvSpPr/>
      </dsp:nvSpPr>
      <dsp:spPr>
        <a:xfrm>
          <a:off x="0" y="574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/>
            <a:t>Linear Regression</a:t>
          </a:r>
          <a:endParaRPr lang="en-US" sz="4200" kern="1200"/>
        </a:p>
      </dsp:txBody>
      <dsp:txXfrm>
        <a:off x="0" y="574"/>
        <a:ext cx="7012370" cy="941596"/>
      </dsp:txXfrm>
    </dsp:sp>
    <dsp:sp modelId="{FA7071F2-7DAC-48FF-9315-DF64C9AE6864}">
      <dsp:nvSpPr>
        <dsp:cNvPr id="0" name=""/>
        <dsp:cNvSpPr/>
      </dsp:nvSpPr>
      <dsp:spPr>
        <a:xfrm>
          <a:off x="0" y="942171"/>
          <a:ext cx="701237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0F553-DB0B-4D7D-B9C6-08EEB4928521}">
      <dsp:nvSpPr>
        <dsp:cNvPr id="0" name=""/>
        <dsp:cNvSpPr/>
      </dsp:nvSpPr>
      <dsp:spPr>
        <a:xfrm>
          <a:off x="0" y="942171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/>
            <a:t>SGDRegressor</a:t>
          </a:r>
          <a:endParaRPr lang="en-US" sz="4200" kern="1200"/>
        </a:p>
      </dsp:txBody>
      <dsp:txXfrm>
        <a:off x="0" y="942171"/>
        <a:ext cx="7012370" cy="941596"/>
      </dsp:txXfrm>
    </dsp:sp>
    <dsp:sp modelId="{0585253F-53E8-4958-A061-5B5572943FED}">
      <dsp:nvSpPr>
        <dsp:cNvPr id="0" name=""/>
        <dsp:cNvSpPr/>
      </dsp:nvSpPr>
      <dsp:spPr>
        <a:xfrm>
          <a:off x="0" y="1883767"/>
          <a:ext cx="701237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21DF5-5D5C-487D-B2BC-C6168F33FFFC}">
      <dsp:nvSpPr>
        <dsp:cNvPr id="0" name=""/>
        <dsp:cNvSpPr/>
      </dsp:nvSpPr>
      <dsp:spPr>
        <a:xfrm>
          <a:off x="0" y="1883767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/>
            <a:t>Bayesian Regression</a:t>
          </a:r>
          <a:endParaRPr lang="en-US" sz="4200" kern="1200"/>
        </a:p>
      </dsp:txBody>
      <dsp:txXfrm>
        <a:off x="0" y="1883767"/>
        <a:ext cx="7012370" cy="941596"/>
      </dsp:txXfrm>
    </dsp:sp>
    <dsp:sp modelId="{2266B17F-AA64-4353-B126-12FA0658A75F}">
      <dsp:nvSpPr>
        <dsp:cNvPr id="0" name=""/>
        <dsp:cNvSpPr/>
      </dsp:nvSpPr>
      <dsp:spPr>
        <a:xfrm>
          <a:off x="0" y="2825363"/>
          <a:ext cx="701237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20CCB-A199-4ADC-83C2-9193DE004B9B}">
      <dsp:nvSpPr>
        <dsp:cNvPr id="0" name=""/>
        <dsp:cNvSpPr/>
      </dsp:nvSpPr>
      <dsp:spPr>
        <a:xfrm>
          <a:off x="0" y="2825363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/>
            <a:t>Ridge Regression</a:t>
          </a:r>
          <a:endParaRPr lang="en-US" sz="4200" kern="1200"/>
        </a:p>
      </dsp:txBody>
      <dsp:txXfrm>
        <a:off x="0" y="2825363"/>
        <a:ext cx="7012370" cy="941596"/>
      </dsp:txXfrm>
    </dsp:sp>
    <dsp:sp modelId="{25595D65-743C-47AD-A312-4F93BCC3B738}">
      <dsp:nvSpPr>
        <dsp:cNvPr id="0" name=""/>
        <dsp:cNvSpPr/>
      </dsp:nvSpPr>
      <dsp:spPr>
        <a:xfrm>
          <a:off x="0" y="3766959"/>
          <a:ext cx="701237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E2A38-8370-4106-9F75-5324D4BD089D}">
      <dsp:nvSpPr>
        <dsp:cNvPr id="0" name=""/>
        <dsp:cNvSpPr/>
      </dsp:nvSpPr>
      <dsp:spPr>
        <a:xfrm>
          <a:off x="0" y="3766959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/>
            <a:t>Gradient Boosting Regression</a:t>
          </a:r>
          <a:endParaRPr lang="en-US" sz="4200" kern="1200"/>
        </a:p>
      </dsp:txBody>
      <dsp:txXfrm>
        <a:off x="0" y="3766959"/>
        <a:ext cx="7012370" cy="9415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DE0F4-C335-445E-9F7E-69B36F51CA70}">
      <dsp:nvSpPr>
        <dsp:cNvPr id="0" name=""/>
        <dsp:cNvSpPr/>
      </dsp:nvSpPr>
      <dsp:spPr>
        <a:xfrm>
          <a:off x="0" y="3809"/>
          <a:ext cx="7899630" cy="8114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65CBE-0AC3-4985-BC37-6C48226BB4C7}">
      <dsp:nvSpPr>
        <dsp:cNvPr id="0" name=""/>
        <dsp:cNvSpPr/>
      </dsp:nvSpPr>
      <dsp:spPr>
        <a:xfrm>
          <a:off x="245454" y="186379"/>
          <a:ext cx="446281" cy="44628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A9F01-CB42-4DE7-8725-32BD1AA2AC4E}">
      <dsp:nvSpPr>
        <dsp:cNvPr id="0" name=""/>
        <dsp:cNvSpPr/>
      </dsp:nvSpPr>
      <dsp:spPr>
        <a:xfrm>
          <a:off x="937191" y="3809"/>
          <a:ext cx="6962438" cy="811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5" tIns="85875" rIns="85875" bIns="85875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i="1" kern="1200" dirty="0"/>
            <a:t>Features with more than 30 % missing values </a:t>
          </a:r>
          <a:r>
            <a:rPr lang="en-US" sz="1900" i="1" kern="1200"/>
            <a:t>were dropped.</a:t>
          </a:r>
          <a:endParaRPr lang="en-US" sz="1900" i="1" kern="1200" dirty="0"/>
        </a:p>
      </dsp:txBody>
      <dsp:txXfrm>
        <a:off x="937191" y="3809"/>
        <a:ext cx="6962438" cy="811420"/>
      </dsp:txXfrm>
    </dsp:sp>
    <dsp:sp modelId="{16355661-BF8A-1B4A-B345-0D0888082BE2}">
      <dsp:nvSpPr>
        <dsp:cNvPr id="0" name=""/>
        <dsp:cNvSpPr/>
      </dsp:nvSpPr>
      <dsp:spPr>
        <a:xfrm>
          <a:off x="0" y="1018085"/>
          <a:ext cx="7899630" cy="8114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010F3-0767-CB45-A65F-238517E7ED8B}">
      <dsp:nvSpPr>
        <dsp:cNvPr id="0" name=""/>
        <dsp:cNvSpPr/>
      </dsp:nvSpPr>
      <dsp:spPr>
        <a:xfrm>
          <a:off x="245454" y="1200655"/>
          <a:ext cx="446281" cy="4462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1A54E-ACE3-2B42-8C37-95306AFC4802}">
      <dsp:nvSpPr>
        <dsp:cNvPr id="0" name=""/>
        <dsp:cNvSpPr/>
      </dsp:nvSpPr>
      <dsp:spPr>
        <a:xfrm>
          <a:off x="937191" y="1018085"/>
          <a:ext cx="6962438" cy="811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5" tIns="85875" rIns="85875" bIns="85875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i="1" kern="1200" dirty="0"/>
            <a:t>Low frequency categories were combined to one category.</a:t>
          </a:r>
        </a:p>
      </dsp:txBody>
      <dsp:txXfrm>
        <a:off x="937191" y="1018085"/>
        <a:ext cx="6962438" cy="811420"/>
      </dsp:txXfrm>
    </dsp:sp>
    <dsp:sp modelId="{17967846-CE0B-6F4A-8869-FA0DDDFC3527}">
      <dsp:nvSpPr>
        <dsp:cNvPr id="0" name=""/>
        <dsp:cNvSpPr/>
      </dsp:nvSpPr>
      <dsp:spPr>
        <a:xfrm>
          <a:off x="0" y="2032361"/>
          <a:ext cx="7899630" cy="8114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43840-1032-A349-A297-9DF8BAC4D433}">
      <dsp:nvSpPr>
        <dsp:cNvPr id="0" name=""/>
        <dsp:cNvSpPr/>
      </dsp:nvSpPr>
      <dsp:spPr>
        <a:xfrm>
          <a:off x="245454" y="2214931"/>
          <a:ext cx="446281" cy="4462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25020-E2BB-6940-BA63-07EDDE8D7215}">
      <dsp:nvSpPr>
        <dsp:cNvPr id="0" name=""/>
        <dsp:cNvSpPr/>
      </dsp:nvSpPr>
      <dsp:spPr>
        <a:xfrm>
          <a:off x="937191" y="2032361"/>
          <a:ext cx="6962438" cy="811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5" tIns="85875" rIns="85875" bIns="85875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i="1" kern="1200" dirty="0"/>
            <a:t>Categorical values were transformed to numerical values using one hot encoding.</a:t>
          </a:r>
        </a:p>
      </dsp:txBody>
      <dsp:txXfrm>
        <a:off x="937191" y="2032361"/>
        <a:ext cx="6962438" cy="811420"/>
      </dsp:txXfrm>
    </dsp:sp>
    <dsp:sp modelId="{CB4D0735-CA10-2642-8657-32A36262C438}">
      <dsp:nvSpPr>
        <dsp:cNvPr id="0" name=""/>
        <dsp:cNvSpPr/>
      </dsp:nvSpPr>
      <dsp:spPr>
        <a:xfrm>
          <a:off x="0" y="3046637"/>
          <a:ext cx="7899630" cy="8114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9C036-8EA6-0045-9A95-2084706AAD56}">
      <dsp:nvSpPr>
        <dsp:cNvPr id="0" name=""/>
        <dsp:cNvSpPr/>
      </dsp:nvSpPr>
      <dsp:spPr>
        <a:xfrm>
          <a:off x="245454" y="3229207"/>
          <a:ext cx="446281" cy="4462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F83AF-D21D-E142-A4CB-DB99C3BD3678}">
      <dsp:nvSpPr>
        <dsp:cNvPr id="0" name=""/>
        <dsp:cNvSpPr/>
      </dsp:nvSpPr>
      <dsp:spPr>
        <a:xfrm>
          <a:off x="937191" y="3046637"/>
          <a:ext cx="6962438" cy="811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5" tIns="85875" rIns="85875" bIns="85875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i="1" kern="1200" dirty="0"/>
            <a:t>Correlations of features and target variable gave hints on good and bad candidates for model training.</a:t>
          </a:r>
        </a:p>
      </dsp:txBody>
      <dsp:txXfrm>
        <a:off x="937191" y="3046637"/>
        <a:ext cx="6962438" cy="811420"/>
      </dsp:txXfrm>
    </dsp:sp>
    <dsp:sp modelId="{5A6087C9-0868-9B46-AEDC-2A6CB589E991}">
      <dsp:nvSpPr>
        <dsp:cNvPr id="0" name=""/>
        <dsp:cNvSpPr/>
      </dsp:nvSpPr>
      <dsp:spPr>
        <a:xfrm>
          <a:off x="0" y="4060913"/>
          <a:ext cx="7899630" cy="8114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CC2FA-486A-2945-9B80-03EEB0A94051}">
      <dsp:nvSpPr>
        <dsp:cNvPr id="0" name=""/>
        <dsp:cNvSpPr/>
      </dsp:nvSpPr>
      <dsp:spPr>
        <a:xfrm>
          <a:off x="245454" y="4243483"/>
          <a:ext cx="446281" cy="4462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890CE-C079-1145-99BB-62266DD5AC1A}">
      <dsp:nvSpPr>
        <dsp:cNvPr id="0" name=""/>
        <dsp:cNvSpPr/>
      </dsp:nvSpPr>
      <dsp:spPr>
        <a:xfrm>
          <a:off x="937191" y="4060913"/>
          <a:ext cx="6962438" cy="811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5" tIns="85875" rIns="85875" bIns="85875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i="1" kern="1200" dirty="0"/>
            <a:t>Effectiveness of different regression algorithms were compared.</a:t>
          </a:r>
        </a:p>
      </dsp:txBody>
      <dsp:txXfrm>
        <a:off x="937191" y="4060913"/>
        <a:ext cx="6962438" cy="811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2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9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3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9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9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8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4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8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1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64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75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Gas Production Prediction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Maryam Esmali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2/14/2021</a:t>
            </a:r>
            <a:endParaRPr lang="en-US" sz="2000"/>
          </a:p>
          <a:p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616E37-9825-4407-9D7A-337240A4CC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643465" y="1679995"/>
            <a:ext cx="6253164" cy="3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A133B386-E7AE-4A15-8C27-0ED8F964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79" y="815979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 dirty="0" smtClean="0">
                <a:solidFill>
                  <a:schemeClr val="accent1"/>
                </a:solidFill>
              </a:rPr>
              <a:t>annual </a:t>
            </a:r>
            <a:r>
              <a:rPr lang="en-US" sz="1600" cap="all" dirty="0">
                <a:solidFill>
                  <a:schemeClr val="accent1"/>
                </a:solidFill>
              </a:rPr>
              <a:t>mean </a:t>
            </a:r>
            <a:r>
              <a:rPr lang="en-US" sz="1600" kern="1200" cap="all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gas production</a:t>
            </a:r>
          </a:p>
        </p:txBody>
      </p:sp>
      <p:pic>
        <p:nvPicPr>
          <p:cNvPr id="4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82C245B-0559-B341-A8F4-A34B4B78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01" y="1574472"/>
            <a:ext cx="9765933" cy="40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3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50CBB-261F-43EF-9591-26119581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Cleaning DataSet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4" name="Content Placeholder 14">
            <a:extLst>
              <a:ext uri="{FF2B5EF4-FFF2-40B4-BE49-F238E27FC236}">
                <a16:creationId xmlns:a16="http://schemas.microsoft.com/office/drawing/2014/main" id="{7778CE96-5455-4C17-8BA4-7E85CAE67C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681977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02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42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50CBB-261F-43EF-9591-26119581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models used</a:t>
            </a:r>
          </a:p>
        </p:txBody>
      </p:sp>
      <p:sp>
        <p:nvSpPr>
          <p:cNvPr id="64" name="Rectangle 44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46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CA1C6B37-2073-4116-A5A3-F8B1CBD8E4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043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5F57-8315-794D-A307-E1FBAE01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 inputs and output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092877"/>
              </p:ext>
            </p:extLst>
          </p:nvPr>
        </p:nvGraphicFramePr>
        <p:xfrm>
          <a:off x="1710268" y="2057399"/>
          <a:ext cx="693737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8687">
                  <a:extLst>
                    <a:ext uri="{9D8B030D-6E8A-4147-A177-3AD203B41FA5}">
                      <a16:colId xmlns:a16="http://schemas.microsoft.com/office/drawing/2014/main" val="1208241812"/>
                    </a:ext>
                  </a:extLst>
                </a:gridCol>
                <a:gridCol w="3468687">
                  <a:extLst>
                    <a:ext uri="{9D8B030D-6E8A-4147-A177-3AD203B41FA5}">
                      <a16:colId xmlns:a16="http://schemas.microsoft.com/office/drawing/2014/main" val="1677541609"/>
                    </a:ext>
                  </a:extLst>
                </a:gridCol>
              </a:tblGrid>
              <a:tr h="229945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31695"/>
                  </a:ext>
                </a:extLst>
              </a:tr>
              <a:tr h="350666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'azimuth'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'md (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ft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)‘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tvd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ft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'footage lateral length'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'well spacing'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'porpoise deviation'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'acoustic impedance'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'log permeability'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'porosity'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poisson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ratio'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'toc'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vcl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's-velocity'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youngs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modulus'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isip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'pump rate'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'total number of stages',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proppant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volume',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proppant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fluid ratio'</a:t>
                      </a:r>
                    </a:p>
                    <a:p>
                      <a:pPr marL="0" algn="l" defTabSz="457200" rtl="0" eaLnBrk="1" latinLnBrk="0" hangingPunct="1"/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'production'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012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565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5CAA2-76FD-41FD-8E85-45A6DD27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Linear Regression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662A6714-4D58-41F1-AC8C-A1B8F15E0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146781"/>
              </p:ext>
            </p:extLst>
          </p:nvPr>
        </p:nvGraphicFramePr>
        <p:xfrm>
          <a:off x="7025013" y="2713971"/>
          <a:ext cx="4292904" cy="125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968">
                  <a:extLst>
                    <a:ext uri="{9D8B030D-6E8A-4147-A177-3AD203B41FA5}">
                      <a16:colId xmlns:a16="http://schemas.microsoft.com/office/drawing/2014/main" val="2789320698"/>
                    </a:ext>
                  </a:extLst>
                </a:gridCol>
                <a:gridCol w="1430968">
                  <a:extLst>
                    <a:ext uri="{9D8B030D-6E8A-4147-A177-3AD203B41FA5}">
                      <a16:colId xmlns:a16="http://schemas.microsoft.com/office/drawing/2014/main" val="820082162"/>
                    </a:ext>
                  </a:extLst>
                </a:gridCol>
                <a:gridCol w="1430968">
                  <a:extLst>
                    <a:ext uri="{9D8B030D-6E8A-4147-A177-3AD203B41FA5}">
                      <a16:colId xmlns:a16="http://schemas.microsoft.com/office/drawing/2014/main" val="1935296353"/>
                    </a:ext>
                  </a:extLst>
                </a:gridCol>
              </a:tblGrid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>
                          <a:effectLst/>
                        </a:rPr>
                        <a:t>MAE​​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>
                          <a:effectLst/>
                        </a:rPr>
                        <a:t>MSE​​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>
                          <a:effectLst/>
                        </a:rPr>
                        <a:t>R^2​​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196490"/>
                  </a:ext>
                </a:extLst>
              </a:tr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​​579.955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​​699675.220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​​0.681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393398"/>
                  </a:ext>
                </a:extLst>
              </a:tr>
            </a:tbl>
          </a:graphicData>
        </a:graphic>
      </p:graphicFrame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AD93527-931E-492B-AE31-2628A6CC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89" y="1417421"/>
            <a:ext cx="6198295" cy="40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9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5CAA2-76FD-41FD-8E85-45A6DD27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SGD Regressor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662A6714-4D58-41F1-AC8C-A1B8F15E0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534272"/>
              </p:ext>
            </p:extLst>
          </p:nvPr>
        </p:nvGraphicFramePr>
        <p:xfrm>
          <a:off x="7025013" y="2922738"/>
          <a:ext cx="4292904" cy="125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968">
                  <a:extLst>
                    <a:ext uri="{9D8B030D-6E8A-4147-A177-3AD203B41FA5}">
                      <a16:colId xmlns:a16="http://schemas.microsoft.com/office/drawing/2014/main" val="2789320698"/>
                    </a:ext>
                  </a:extLst>
                </a:gridCol>
                <a:gridCol w="1430968">
                  <a:extLst>
                    <a:ext uri="{9D8B030D-6E8A-4147-A177-3AD203B41FA5}">
                      <a16:colId xmlns:a16="http://schemas.microsoft.com/office/drawing/2014/main" val="820082162"/>
                    </a:ext>
                  </a:extLst>
                </a:gridCol>
                <a:gridCol w="1430968">
                  <a:extLst>
                    <a:ext uri="{9D8B030D-6E8A-4147-A177-3AD203B41FA5}">
                      <a16:colId xmlns:a16="http://schemas.microsoft.com/office/drawing/2014/main" val="1935296353"/>
                    </a:ext>
                  </a:extLst>
                </a:gridCol>
              </a:tblGrid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MAE​​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MSE​​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R^2​​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196490"/>
                  </a:ext>
                </a:extLst>
              </a:tr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​​580.244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​​698770.751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​​0.681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393398"/>
                  </a:ext>
                </a:extLst>
              </a:tr>
            </a:tbl>
          </a:graphicData>
        </a:graphic>
      </p:graphicFrame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56BD266-EF12-4008-8A29-E4768D6AE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0" y="1314219"/>
            <a:ext cx="6521884" cy="43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52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5CAA2-76FD-41FD-8E85-45A6DD27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Bayesian Regression</a:t>
            </a:r>
            <a:endParaRPr lang="en-US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662A6714-4D58-41F1-AC8C-A1B8F15E0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3075808"/>
              </p:ext>
            </p:extLst>
          </p:nvPr>
        </p:nvGraphicFramePr>
        <p:xfrm>
          <a:off x="7025013" y="2985369"/>
          <a:ext cx="4292904" cy="125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968">
                  <a:extLst>
                    <a:ext uri="{9D8B030D-6E8A-4147-A177-3AD203B41FA5}">
                      <a16:colId xmlns:a16="http://schemas.microsoft.com/office/drawing/2014/main" val="2789320698"/>
                    </a:ext>
                  </a:extLst>
                </a:gridCol>
                <a:gridCol w="1430968">
                  <a:extLst>
                    <a:ext uri="{9D8B030D-6E8A-4147-A177-3AD203B41FA5}">
                      <a16:colId xmlns:a16="http://schemas.microsoft.com/office/drawing/2014/main" val="820082162"/>
                    </a:ext>
                  </a:extLst>
                </a:gridCol>
                <a:gridCol w="1430968">
                  <a:extLst>
                    <a:ext uri="{9D8B030D-6E8A-4147-A177-3AD203B41FA5}">
                      <a16:colId xmlns:a16="http://schemas.microsoft.com/office/drawing/2014/main" val="1935296353"/>
                    </a:ext>
                  </a:extLst>
                </a:gridCol>
              </a:tblGrid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MAE​​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MSE​​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R^2​​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196490"/>
                  </a:ext>
                </a:extLst>
              </a:tr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​​583.233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​​709838.005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​​0.676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393398"/>
                  </a:ext>
                </a:extLst>
              </a:tr>
            </a:tbl>
          </a:graphicData>
        </a:graphic>
      </p:graphicFrame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BA4593B-DC7E-4491-8A2A-BF93C98E2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36" y="1532046"/>
            <a:ext cx="6281802" cy="41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56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5CAA2-76FD-41FD-8E85-45A6DD27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Ridge Regression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662A6714-4D58-41F1-AC8C-A1B8F15E0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344098"/>
              </p:ext>
            </p:extLst>
          </p:nvPr>
        </p:nvGraphicFramePr>
        <p:xfrm>
          <a:off x="7025013" y="2870547"/>
          <a:ext cx="4292904" cy="125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968">
                  <a:extLst>
                    <a:ext uri="{9D8B030D-6E8A-4147-A177-3AD203B41FA5}">
                      <a16:colId xmlns:a16="http://schemas.microsoft.com/office/drawing/2014/main" val="2789320698"/>
                    </a:ext>
                  </a:extLst>
                </a:gridCol>
                <a:gridCol w="1430968">
                  <a:extLst>
                    <a:ext uri="{9D8B030D-6E8A-4147-A177-3AD203B41FA5}">
                      <a16:colId xmlns:a16="http://schemas.microsoft.com/office/drawing/2014/main" val="820082162"/>
                    </a:ext>
                  </a:extLst>
                </a:gridCol>
                <a:gridCol w="1430968">
                  <a:extLst>
                    <a:ext uri="{9D8B030D-6E8A-4147-A177-3AD203B41FA5}">
                      <a16:colId xmlns:a16="http://schemas.microsoft.com/office/drawing/2014/main" val="1935296353"/>
                    </a:ext>
                  </a:extLst>
                </a:gridCol>
              </a:tblGrid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MAE​​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MSE​​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R^2​​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196490"/>
                  </a:ext>
                </a:extLst>
              </a:tr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​​580.017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​​699836.011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​​0.681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393398"/>
                  </a:ext>
                </a:extLst>
              </a:tr>
            </a:tbl>
          </a:graphicData>
        </a:graphic>
      </p:graphicFrame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E7664F3-5F27-460B-B922-0330977B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1" y="1409936"/>
            <a:ext cx="6052158" cy="40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78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5CAA2-76FD-41FD-8E85-45A6DD27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679230"/>
            <a:ext cx="4597758" cy="144751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>
                <a:solidFill>
                  <a:srgbClr val="FFFFFF"/>
                </a:solidFill>
              </a:rPr>
              <a:t>Gradient Boosting Regression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662A6714-4D58-41F1-AC8C-A1B8F15E0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251792"/>
              </p:ext>
            </p:extLst>
          </p:nvPr>
        </p:nvGraphicFramePr>
        <p:xfrm>
          <a:off x="7025013" y="2964492"/>
          <a:ext cx="4292904" cy="125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968">
                  <a:extLst>
                    <a:ext uri="{9D8B030D-6E8A-4147-A177-3AD203B41FA5}">
                      <a16:colId xmlns:a16="http://schemas.microsoft.com/office/drawing/2014/main" val="2789320698"/>
                    </a:ext>
                  </a:extLst>
                </a:gridCol>
                <a:gridCol w="1430968">
                  <a:extLst>
                    <a:ext uri="{9D8B030D-6E8A-4147-A177-3AD203B41FA5}">
                      <a16:colId xmlns:a16="http://schemas.microsoft.com/office/drawing/2014/main" val="820082162"/>
                    </a:ext>
                  </a:extLst>
                </a:gridCol>
                <a:gridCol w="1430968">
                  <a:extLst>
                    <a:ext uri="{9D8B030D-6E8A-4147-A177-3AD203B41FA5}">
                      <a16:colId xmlns:a16="http://schemas.microsoft.com/office/drawing/2014/main" val="1935296353"/>
                    </a:ext>
                  </a:extLst>
                </a:gridCol>
              </a:tblGrid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MAE​​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MSE​​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R^2​​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196490"/>
                  </a:ext>
                </a:extLst>
              </a:tr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​​657.399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​​873383.564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​​0.601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393398"/>
                  </a:ext>
                </a:extLst>
              </a:tr>
            </a:tbl>
          </a:graphicData>
        </a:graphic>
      </p:graphicFrame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4E1913E-3D4B-4B2D-AD9F-BF040BDF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6" y="1373699"/>
            <a:ext cx="6187857" cy="41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1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B1D84-7394-4731-9125-92069210D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Voting Classifier</a:t>
            </a: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6AFCE17A-001E-4371-B42B-2B08FC69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236" y="4739780"/>
            <a:ext cx="3511233" cy="1147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Ensamble for all regression models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17">
            <a:extLst>
              <a:ext uri="{FF2B5EF4-FFF2-40B4-BE49-F238E27FC236}">
                <a16:creationId xmlns:a16="http://schemas.microsoft.com/office/drawing/2014/main" id="{0D5D7EA9-DEF3-4503-829C-43519E94EF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104254"/>
              </p:ext>
            </p:extLst>
          </p:nvPr>
        </p:nvGraphicFramePr>
        <p:xfrm>
          <a:off x="1398739" y="5198300"/>
          <a:ext cx="4799703" cy="125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901">
                  <a:extLst>
                    <a:ext uri="{9D8B030D-6E8A-4147-A177-3AD203B41FA5}">
                      <a16:colId xmlns:a16="http://schemas.microsoft.com/office/drawing/2014/main" val="2789320698"/>
                    </a:ext>
                  </a:extLst>
                </a:gridCol>
                <a:gridCol w="1599901">
                  <a:extLst>
                    <a:ext uri="{9D8B030D-6E8A-4147-A177-3AD203B41FA5}">
                      <a16:colId xmlns:a16="http://schemas.microsoft.com/office/drawing/2014/main" val="820082162"/>
                    </a:ext>
                  </a:extLst>
                </a:gridCol>
                <a:gridCol w="1599901">
                  <a:extLst>
                    <a:ext uri="{9D8B030D-6E8A-4147-A177-3AD203B41FA5}">
                      <a16:colId xmlns:a16="http://schemas.microsoft.com/office/drawing/2014/main" val="1935296353"/>
                    </a:ext>
                  </a:extLst>
                </a:gridCol>
              </a:tblGrid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MAE​​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MSE​​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R^2​​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196490"/>
                  </a:ext>
                </a:extLst>
              </a:tr>
              <a:tr h="626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​​560.950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​​665513.4739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​​0.601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39339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863695"/>
            <a:ext cx="5714328" cy="37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E5C0-E81C-4C44-B161-4F6E7E83C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List of Slides</a:t>
            </a:r>
            <a:endParaRPr lang="en-US"/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509D7B3F-F5BC-4D20-AA67-2DA9A9366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257453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45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4E8D9-DAF5-4008-83B7-9175D92F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2500" dirty="0"/>
              <a:t>Conclusion  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7E5992B-4DBE-473E-A2D9-A015EF692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626269"/>
              </p:ext>
            </p:extLst>
          </p:nvPr>
        </p:nvGraphicFramePr>
        <p:xfrm>
          <a:off x="3711178" y="1040770"/>
          <a:ext cx="7899630" cy="4876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859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24441-5468-41F8-AA53-49080913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chemeClr val="accent1"/>
                </a:solidFill>
                <a:ea typeface="+mj-lt"/>
                <a:cs typeface="+mj-lt"/>
              </a:rPr>
              <a:t>Business Problem</a:t>
            </a:r>
            <a:endParaRPr lang="en-US" sz="4000">
              <a:solidFill>
                <a:schemeClr val="accent1"/>
              </a:solidFill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3660-F614-42C9-9AB4-A224D1EC9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Production prediction is one of the core problems in our business. The provided dataset is a set of nearby wells located in the United States and their 12 months cumulative production. As a data scientist you want to build a model from scratch to predict production and show your manager that your model can perform well on unseen data.</a:t>
            </a:r>
            <a:endParaRPr lang="en-US" sz="2000" dirty="0"/>
          </a:p>
          <a:p>
            <a:pPr marL="305435" indent="-305435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72677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7F153-03E8-437C-9BF5-67D7C27A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b="1">
                <a:ea typeface="+mj-lt"/>
                <a:cs typeface="+mj-lt"/>
              </a:rPr>
              <a:t>Exploratory Data Analysis</a:t>
            </a:r>
            <a:br>
              <a:rPr lang="en-US" b="1">
                <a:ea typeface="+mj-lt"/>
                <a:cs typeface="+mj-lt"/>
              </a:rPr>
            </a:br>
            <a:endParaRPr lang="en-US" b="1">
              <a:ea typeface="+mj-lt"/>
              <a:cs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5E4BB923-6647-46A5-806B-ED286EF69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232158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406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84478-575C-460F-AA54-B5248251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Understanding features Correlation with heat Map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74DE2A-5F4E-4E61-9479-F2CEBA2D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" r="-1" b="-1"/>
          <a:stretch/>
        </p:blipFill>
        <p:spPr>
          <a:xfrm>
            <a:off x="194616" y="656673"/>
            <a:ext cx="7077794" cy="547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97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9">
            <a:extLst>
              <a:ext uri="{FF2B5EF4-FFF2-40B4-BE49-F238E27FC236}">
                <a16:creationId xmlns:a16="http://schemas.microsoft.com/office/drawing/2014/main" id="{EECFE009-2DAC-41F4-B723-A133394F12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CAF12A1B-5320-4ADD-945C-76EFB3A8A0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033" y="4020816"/>
            <a:ext cx="11293434" cy="229612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27C18-AAA4-441E-8B82-D764550B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66" y="4186729"/>
            <a:ext cx="10806474" cy="13974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Highest Correlated Features With Gas Production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E75CCD-D2D9-4745-B6FB-7C7D348996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5608482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BC587E-CD2E-4A07-BC8E-1463F3C454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453643"/>
            <a:ext cx="5591533" cy="9855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BCBED-66A0-4B85-9E2D-8A30020706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42657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FFBAC0-C402-49A6-B24A-43F19E2220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8374" y="649814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232424F-FF7D-472E-8D5D-DE18DB329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423" y="890769"/>
            <a:ext cx="2630062" cy="208013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F49EA07-362B-469E-88CE-E66EDF8F30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646697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31A749A-7A91-44B2-8A1B-01CB4748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06" y="1017768"/>
            <a:ext cx="2633478" cy="207030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9F03C75-9019-46D4-9F60-C2098B5A08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6076" y="646697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DFF0B30-1FAA-4FB5-87EA-FF5F0F573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668" y="898511"/>
            <a:ext cx="2681657" cy="199775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720C497-423C-45FC-94E3-8135818AFC68}"/>
              </a:ext>
            </a:extLst>
          </p:cNvPr>
          <p:cNvSpPr txBox="1">
            <a:spLocks/>
          </p:cNvSpPr>
          <p:nvPr/>
        </p:nvSpPr>
        <p:spPr>
          <a:xfrm>
            <a:off x="597695" y="3096918"/>
            <a:ext cx="2312364" cy="6775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b="1" dirty="0">
                <a:ea typeface="+mj-lt"/>
                <a:cs typeface="+mj-lt"/>
              </a:rPr>
              <a:t>Proppant Volume vs. Production </a:t>
            </a:r>
            <a:r>
              <a:rPr lang="en-US" sz="1400" b="1" dirty="0" smtClean="0">
                <a:ea typeface="+mj-lt"/>
                <a:cs typeface="+mj-lt"/>
              </a:rPr>
              <a:t>(0.57)</a:t>
            </a:r>
            <a:endParaRPr lang="en-US" sz="1400" b="1" dirty="0"/>
          </a:p>
          <a:p>
            <a:endParaRPr 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32AC29-EAF2-4400-8F07-B168724B3EBB}"/>
              </a:ext>
            </a:extLst>
          </p:cNvPr>
          <p:cNvSpPr txBox="1"/>
          <p:nvPr/>
        </p:nvSpPr>
        <p:spPr>
          <a:xfrm>
            <a:off x="3415323" y="3092938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cs typeface="+mj-lt"/>
              </a:rPr>
              <a:t> Total number of stages VS. PRODUCTION</a:t>
            </a:r>
            <a:r>
              <a:rPr lang="en-US" dirty="0">
                <a:solidFill>
                  <a:srgbClr val="000000"/>
                </a:solidFill>
                <a:latin typeface="+mj-lt"/>
                <a:ea typeface="+mj-lt"/>
                <a:cs typeface="Segoe UI"/>
              </a:rPr>
              <a:t>​ </a:t>
            </a:r>
            <a:r>
              <a:rPr lang="en-US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cs typeface="+mj-lt"/>
              </a:rPr>
              <a:t>(0.49)</a:t>
            </a:r>
          </a:p>
          <a:p>
            <a:r>
              <a:rPr lang="en-US" dirty="0">
                <a:cs typeface="Segoe UI"/>
              </a:rPr>
              <a:t>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60B295-2E04-4499-BC77-3C6CAB3B257C}"/>
              </a:ext>
            </a:extLst>
          </p:cNvPr>
          <p:cNvSpPr txBox="1"/>
          <p:nvPr/>
        </p:nvSpPr>
        <p:spPr>
          <a:xfrm>
            <a:off x="6101861" y="3092938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cs typeface="+mj-lt"/>
              </a:rPr>
              <a:t> Footage lateral length VS. </a:t>
            </a:r>
            <a:r>
              <a:rPr lang="en-US" sz="1400" b="1" cap="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cs typeface="+mj-lt"/>
              </a:rPr>
              <a:t>PRODUCTION(0.46)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+mj-lt"/>
                <a:cs typeface="Segoe UI"/>
              </a:rPr>
              <a:t>​</a:t>
            </a:r>
            <a:endParaRPr lang="en-US" dirty="0"/>
          </a:p>
          <a:p>
            <a:r>
              <a:rPr lang="en-US" dirty="0">
                <a:cs typeface="Segoe UI"/>
              </a:rPr>
              <a:t>​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E2F3EE-0049-4F06-B133-1B503486464B}"/>
              </a:ext>
            </a:extLst>
          </p:cNvPr>
          <p:cNvSpPr txBox="1"/>
          <p:nvPr/>
        </p:nvSpPr>
        <p:spPr>
          <a:xfrm>
            <a:off x="8856784" y="3092937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cs typeface="+mj-lt"/>
              </a:rPr>
              <a:t> Measure depth VS. </a:t>
            </a:r>
            <a:r>
              <a:rPr lang="en-US" sz="1400" b="1" cap="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cs typeface="+mj-lt"/>
              </a:rPr>
              <a:t>PRODUCTION(0.51)​</a:t>
            </a:r>
            <a:endParaRPr lang="en-US" sz="1400" b="1" cap="all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lt"/>
              <a:cs typeface="+mj-lt"/>
            </a:endParaRPr>
          </a:p>
          <a:p>
            <a:r>
              <a:rPr lang="en-US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cs typeface="+mj-lt"/>
              </a:rPr>
              <a:t>​</a:t>
            </a:r>
          </a:p>
        </p:txBody>
      </p:sp>
      <p:pic>
        <p:nvPicPr>
          <p:cNvPr id="2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A625C2E-9B35-4ED6-8769-0CE36D769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432" y="1032965"/>
            <a:ext cx="2576293" cy="20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9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6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7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7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4" name="Rectangle 75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A133B386-E7AE-4A15-8C27-0ED8F964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71" y="909924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kern="1200" cap="all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Treatment company and gas production</a:t>
            </a:r>
          </a:p>
        </p:txBody>
      </p:sp>
      <p:sp>
        <p:nvSpPr>
          <p:cNvPr id="95" name="Rectangle 77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79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81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23" descr="Chart, box and whisker chart&#10;&#10;Description automatically generated">
            <a:extLst>
              <a:ext uri="{FF2B5EF4-FFF2-40B4-BE49-F238E27FC236}">
                <a16:creationId xmlns:a16="http://schemas.microsoft.com/office/drawing/2014/main" id="{59CA4BCB-59B5-4184-90CB-855E6678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" y="1444869"/>
            <a:ext cx="11688869" cy="50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3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6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7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7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4" name="Rectangle 75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A133B386-E7AE-4A15-8C27-0ED8F964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79" y="815979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 dirty="0">
                <a:solidFill>
                  <a:schemeClr val="accent1"/>
                </a:solidFill>
              </a:rPr>
              <a:t>Operators</a:t>
            </a:r>
            <a:r>
              <a:rPr lang="en-US" sz="1600" kern="1200" cap="all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and gas production</a:t>
            </a:r>
          </a:p>
        </p:txBody>
      </p:sp>
      <p:sp>
        <p:nvSpPr>
          <p:cNvPr id="95" name="Rectangle 77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79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81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968739A-E5E2-4712-845F-E0B7B403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8" y="1343537"/>
            <a:ext cx="11166952" cy="491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9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A133B386-E7AE-4A15-8C27-0ED8F964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79" y="815979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 dirty="0">
                <a:solidFill>
                  <a:schemeClr val="accent1"/>
                </a:solidFill>
              </a:rPr>
              <a:t>Monthly mean </a:t>
            </a:r>
            <a:r>
              <a:rPr lang="en-US" sz="1600" kern="1200" cap="all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gas production</a:t>
            </a:r>
          </a:p>
        </p:txBody>
      </p:sp>
      <p:pic>
        <p:nvPicPr>
          <p:cNvPr id="1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1FC1BCF-C4B2-8943-ADAB-C47C5E0D3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81" y="1918416"/>
            <a:ext cx="8964460" cy="37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5666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359</Words>
  <Application>Microsoft Office PowerPoint</Application>
  <PresentationFormat>Widescreen</PresentationFormat>
  <Paragraphs>117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Segoe UI</vt:lpstr>
      <vt:lpstr>Tw Cen MT</vt:lpstr>
      <vt:lpstr>Wingdings 2</vt:lpstr>
      <vt:lpstr>DividendVTI</vt:lpstr>
      <vt:lpstr>Gas Production Prediction</vt:lpstr>
      <vt:lpstr>List of Slides</vt:lpstr>
      <vt:lpstr>Business Problem</vt:lpstr>
      <vt:lpstr>Exploratory Data Analysis </vt:lpstr>
      <vt:lpstr>Understanding features Correlation with heat Map </vt:lpstr>
      <vt:lpstr>Highest Correlated Features With Gas Production</vt:lpstr>
      <vt:lpstr>PowerPoint Presentation</vt:lpstr>
      <vt:lpstr>PowerPoint Presentation</vt:lpstr>
      <vt:lpstr>PowerPoint Presentation</vt:lpstr>
      <vt:lpstr>PowerPoint Presentation</vt:lpstr>
      <vt:lpstr>Cleaning DataSet</vt:lpstr>
      <vt:lpstr>Regression models used</vt:lpstr>
      <vt:lpstr>Regression model inputs and output</vt:lpstr>
      <vt:lpstr>Linear Regression </vt:lpstr>
      <vt:lpstr>SGD Regressor </vt:lpstr>
      <vt:lpstr>Bayesian Regression</vt:lpstr>
      <vt:lpstr>Ridge Regression </vt:lpstr>
      <vt:lpstr>     Gradient Boosting Regression </vt:lpstr>
      <vt:lpstr>Voting Classifier</vt:lpstr>
      <vt:lpstr>Conclusion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Maryam Esmalifalak</cp:lastModifiedBy>
  <cp:revision>474</cp:revision>
  <dcterms:created xsi:type="dcterms:W3CDTF">2021-02-14T17:30:37Z</dcterms:created>
  <dcterms:modified xsi:type="dcterms:W3CDTF">2021-02-15T03:19:25Z</dcterms:modified>
</cp:coreProperties>
</file>